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2" r:id="rId3"/>
    <p:sldId id="265" r:id="rId4"/>
    <p:sldId id="273" r:id="rId5"/>
    <p:sldId id="266" r:id="rId6"/>
    <p:sldId id="274" r:id="rId7"/>
    <p:sldId id="277" r:id="rId8"/>
    <p:sldId id="279" r:id="rId9"/>
    <p:sldId id="280" r:id="rId10"/>
    <p:sldId id="281" r:id="rId11"/>
    <p:sldId id="278" r:id="rId12"/>
    <p:sldId id="276" r:id="rId13"/>
    <p:sldId id="283" r:id="rId14"/>
    <p:sldId id="288" r:id="rId15"/>
    <p:sldId id="293" r:id="rId16"/>
    <p:sldId id="285" r:id="rId17"/>
    <p:sldId id="275" r:id="rId18"/>
    <p:sldId id="286" r:id="rId19"/>
    <p:sldId id="294" r:id="rId20"/>
    <p:sldId id="289" r:id="rId21"/>
    <p:sldId id="290" r:id="rId22"/>
    <p:sldId id="291" r:id="rId23"/>
    <p:sldId id="292" r:id="rId24"/>
    <p:sldId id="258" r:id="rId25"/>
    <p:sldId id="295" r:id="rId26"/>
    <p:sldId id="297" r:id="rId27"/>
    <p:sldId id="271" r:id="rId28"/>
    <p:sldId id="264" r:id="rId29"/>
    <p:sldId id="2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6D303-AD8A-4CA7-B7A2-25EE27DC853D}" v="99" dt="2023-08-21T17:12:36.566"/>
    <p1510:client id="{2837C57B-09EC-4D28-9F17-9DB46F729264}" v="337" dt="2023-08-21T17:12:46.141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Cordone" userId="43e86627d33d205e" providerId="Windows Live" clId="Web-{2837C57B-09EC-4D28-9F17-9DB46F729264}"/>
    <pc:docChg chg="addSld delSld modSld">
      <pc:chgData name="Kayla Cordone" userId="43e86627d33d205e" providerId="Windows Live" clId="Web-{2837C57B-09EC-4D28-9F17-9DB46F729264}" dt="2023-08-21T17:12:46.141" v="295" actId="20577"/>
      <pc:docMkLst>
        <pc:docMk/>
      </pc:docMkLst>
      <pc:sldChg chg="del">
        <pc:chgData name="Kayla Cordone" userId="43e86627d33d205e" providerId="Windows Live" clId="Web-{2837C57B-09EC-4D28-9F17-9DB46F729264}" dt="2023-08-21T17:12:24.281" v="289"/>
        <pc:sldMkLst>
          <pc:docMk/>
          <pc:sldMk cId="1341470884" sldId="260"/>
        </pc:sldMkLst>
      </pc:sldChg>
      <pc:sldChg chg="del">
        <pc:chgData name="Kayla Cordone" userId="43e86627d33d205e" providerId="Windows Live" clId="Web-{2837C57B-09EC-4D28-9F17-9DB46F729264}" dt="2023-08-21T16:45:35.028" v="216"/>
        <pc:sldMkLst>
          <pc:docMk/>
          <pc:sldMk cId="4064813429" sldId="261"/>
        </pc:sldMkLst>
      </pc:sldChg>
      <pc:sldChg chg="addSp delSp modSp mod modClrScheme chgLayout">
        <pc:chgData name="Kayla Cordone" userId="43e86627d33d205e" providerId="Windows Live" clId="Web-{2837C57B-09EC-4D28-9F17-9DB46F729264}" dt="2023-08-21T17:07:58.867" v="242"/>
        <pc:sldMkLst>
          <pc:docMk/>
          <pc:sldMk cId="1891427728" sldId="262"/>
        </pc:sldMkLst>
        <pc:spChg chg="del">
          <ac:chgData name="Kayla Cordone" userId="43e86627d33d205e" providerId="Windows Live" clId="Web-{2837C57B-09EC-4D28-9F17-9DB46F729264}" dt="2023-08-21T17:07:29.085" v="231"/>
          <ac:spMkLst>
            <pc:docMk/>
            <pc:sldMk cId="1891427728" sldId="262"/>
            <ac:spMk id="5" creationId="{E0F4F303-6F03-ABE3-DCD6-B78AC6DBD8BB}"/>
          </ac:spMkLst>
        </pc:spChg>
        <pc:spChg chg="del">
          <ac:chgData name="Kayla Cordone" userId="43e86627d33d205e" providerId="Windows Live" clId="Web-{2837C57B-09EC-4D28-9F17-9DB46F729264}" dt="2023-08-21T17:07:29.085" v="230"/>
          <ac:spMkLst>
            <pc:docMk/>
            <pc:sldMk cId="1891427728" sldId="262"/>
            <ac:spMk id="6" creationId="{D580D9B0-0982-F8D6-3BCA-72E6290E387D}"/>
          </ac:spMkLst>
        </pc:spChg>
        <pc:spChg chg="del">
          <ac:chgData name="Kayla Cordone" userId="43e86627d33d205e" providerId="Windows Live" clId="Web-{2837C57B-09EC-4D28-9F17-9DB46F729264}" dt="2023-08-21T17:07:29.085" v="229"/>
          <ac:spMkLst>
            <pc:docMk/>
            <pc:sldMk cId="1891427728" sldId="262"/>
            <ac:spMk id="7" creationId="{97489E40-B9CE-9A24-D406-10CFF414E393}"/>
          </ac:spMkLst>
        </pc:spChg>
        <pc:spChg chg="del">
          <ac:chgData name="Kayla Cordone" userId="43e86627d33d205e" providerId="Windows Live" clId="Web-{2837C57B-09EC-4D28-9F17-9DB46F729264}" dt="2023-08-21T17:07:29.085" v="228"/>
          <ac:spMkLst>
            <pc:docMk/>
            <pc:sldMk cId="1891427728" sldId="262"/>
            <ac:spMk id="8" creationId="{2A721BDC-9A36-A0BA-44E0-01EC5BC42083}"/>
          </ac:spMkLst>
        </pc:spChg>
        <pc:spChg chg="add del mod ord">
          <ac:chgData name="Kayla Cordone" userId="43e86627d33d205e" providerId="Windows Live" clId="Web-{2837C57B-09EC-4D28-9F17-9DB46F729264}" dt="2023-08-21T17:07:58.867" v="242"/>
          <ac:spMkLst>
            <pc:docMk/>
            <pc:sldMk cId="1891427728" sldId="262"/>
            <ac:spMk id="9" creationId="{7BE6DA50-6F98-D9A0-8AE0-058CC086F2DF}"/>
          </ac:spMkLst>
        </pc:spChg>
        <pc:spChg chg="add mod ord">
          <ac:chgData name="Kayla Cordone" userId="43e86627d33d205e" providerId="Windows Live" clId="Web-{2837C57B-09EC-4D28-9F17-9DB46F729264}" dt="2023-08-21T17:07:52.913" v="241" actId="20577"/>
          <ac:spMkLst>
            <pc:docMk/>
            <pc:sldMk cId="1891427728" sldId="262"/>
            <ac:spMk id="10" creationId="{D42C28EF-896A-2D62-B234-C94A15CB551C}"/>
          </ac:spMkLst>
        </pc:spChg>
        <pc:picChg chg="add del mod">
          <ac:chgData name="Kayla Cordone" userId="43e86627d33d205e" providerId="Windows Live" clId="Web-{2837C57B-09EC-4D28-9F17-9DB46F729264}" dt="2023-08-21T16:31:03.094" v="45"/>
          <ac:picMkLst>
            <pc:docMk/>
            <pc:sldMk cId="1891427728" sldId="262"/>
            <ac:picMk id="3" creationId="{A43725AD-528A-1E09-5542-911D61A3960C}"/>
          </ac:picMkLst>
        </pc:picChg>
        <pc:picChg chg="add del mod">
          <ac:chgData name="Kayla Cordone" userId="43e86627d33d205e" providerId="Windows Live" clId="Web-{2837C57B-09EC-4D28-9F17-9DB46F729264}" dt="2023-08-21T16:32:08.330" v="47"/>
          <ac:picMkLst>
            <pc:docMk/>
            <pc:sldMk cId="1891427728" sldId="262"/>
            <ac:picMk id="4" creationId="{C90C91E9-4AA8-A48C-5075-4F293DF681E4}"/>
          </ac:picMkLst>
        </pc:picChg>
      </pc:sldChg>
      <pc:sldChg chg="addSp delSp modSp mod modClrScheme chgLayout">
        <pc:chgData name="Kayla Cordone" userId="43e86627d33d205e" providerId="Windows Live" clId="Web-{2837C57B-09EC-4D28-9F17-9DB46F729264}" dt="2023-08-21T16:45:26.215" v="215" actId="14100"/>
        <pc:sldMkLst>
          <pc:docMk/>
          <pc:sldMk cId="158548089" sldId="264"/>
        </pc:sldMkLst>
        <pc:spChg chg="mod ord">
          <ac:chgData name="Kayla Cordone" userId="43e86627d33d205e" providerId="Windows Live" clId="Web-{2837C57B-09EC-4D28-9F17-9DB46F729264}" dt="2023-08-21T16:40:59.128" v="125" actId="20577"/>
          <ac:spMkLst>
            <pc:docMk/>
            <pc:sldMk cId="158548089" sldId="264"/>
            <ac:spMk id="3" creationId="{00000000-0000-0000-0000-000000000000}"/>
          </ac:spMkLst>
        </pc:spChg>
        <pc:spChg chg="del mod ord">
          <ac:chgData name="Kayla Cordone" userId="43e86627d33d205e" providerId="Windows Live" clId="Web-{2837C57B-09EC-4D28-9F17-9DB46F729264}" dt="2023-08-21T16:42:36.366" v="193"/>
          <ac:spMkLst>
            <pc:docMk/>
            <pc:sldMk cId="158548089" sldId="264"/>
            <ac:spMk id="5" creationId="{00000000-0000-0000-0000-000000000000}"/>
          </ac:spMkLst>
        </pc:spChg>
        <pc:spChg chg="mod ord">
          <ac:chgData name="Kayla Cordone" userId="43e86627d33d205e" providerId="Windows Live" clId="Web-{2837C57B-09EC-4D28-9F17-9DB46F729264}" dt="2023-08-21T16:42:22.412" v="192" actId="20577"/>
          <ac:spMkLst>
            <pc:docMk/>
            <pc:sldMk cId="158548089" sldId="264"/>
            <ac:spMk id="7" creationId="{00000000-0000-0000-0000-000000000000}"/>
          </ac:spMkLst>
        </pc:spChg>
        <pc:picChg chg="add del mod">
          <ac:chgData name="Kayla Cordone" userId="43e86627d33d205e" providerId="Windows Live" clId="Web-{2837C57B-09EC-4D28-9F17-9DB46F729264}" dt="2023-08-21T16:43:25.024" v="200"/>
          <ac:picMkLst>
            <pc:docMk/>
            <pc:sldMk cId="158548089" sldId="264"/>
            <ac:picMk id="2" creationId="{A70E9BE6-0B5D-2760-A781-3D78F53C57D1}"/>
          </ac:picMkLst>
        </pc:picChg>
        <pc:picChg chg="add mod">
          <ac:chgData name="Kayla Cordone" userId="43e86627d33d205e" providerId="Windows Live" clId="Web-{2837C57B-09EC-4D28-9F17-9DB46F729264}" dt="2023-08-21T16:43:59.681" v="210" actId="1076"/>
          <ac:picMkLst>
            <pc:docMk/>
            <pc:sldMk cId="158548089" sldId="264"/>
            <ac:picMk id="4" creationId="{5090EE2A-AE11-D30B-03FE-D474C3521665}"/>
          </ac:picMkLst>
        </pc:picChg>
        <pc:picChg chg="add mod">
          <ac:chgData name="Kayla Cordone" userId="43e86627d33d205e" providerId="Windows Live" clId="Web-{2837C57B-09EC-4D28-9F17-9DB46F729264}" dt="2023-08-21T16:44:07.822" v="212" actId="1076"/>
          <ac:picMkLst>
            <pc:docMk/>
            <pc:sldMk cId="158548089" sldId="264"/>
            <ac:picMk id="6" creationId="{65C734DF-FE90-274E-1EF1-8AAB57513A49}"/>
          </ac:picMkLst>
        </pc:picChg>
        <pc:picChg chg="add mod">
          <ac:chgData name="Kayla Cordone" userId="43e86627d33d205e" providerId="Windows Live" clId="Web-{2837C57B-09EC-4D28-9F17-9DB46F729264}" dt="2023-08-21T16:43:44.352" v="204" actId="1076"/>
          <ac:picMkLst>
            <pc:docMk/>
            <pc:sldMk cId="158548089" sldId="264"/>
            <ac:picMk id="8" creationId="{F595326A-8498-3A4D-899F-076CB67F1399}"/>
          </ac:picMkLst>
        </pc:picChg>
        <pc:picChg chg="add mod">
          <ac:chgData name="Kayla Cordone" userId="43e86627d33d205e" providerId="Windows Live" clId="Web-{2837C57B-09EC-4D28-9F17-9DB46F729264}" dt="2023-08-21T16:45:26.215" v="215" actId="14100"/>
          <ac:picMkLst>
            <pc:docMk/>
            <pc:sldMk cId="158548089" sldId="264"/>
            <ac:picMk id="9" creationId="{1BD82550-6FBA-D245-E2B1-3DA72B8647FE}"/>
          </ac:picMkLst>
        </pc:picChg>
      </pc:sldChg>
      <pc:sldChg chg="addSp delSp modSp mod modClrScheme chgLayout">
        <pc:chgData name="Kayla Cordone" userId="43e86627d33d205e" providerId="Windows Live" clId="Web-{2837C57B-09EC-4D28-9F17-9DB46F729264}" dt="2023-08-21T16:39:58.033" v="103" actId="1076"/>
        <pc:sldMkLst>
          <pc:docMk/>
          <pc:sldMk cId="858669419" sldId="271"/>
        </pc:sldMkLst>
        <pc:spChg chg="add mod ord">
          <ac:chgData name="Kayla Cordone" userId="43e86627d33d205e" providerId="Windows Live" clId="Web-{2837C57B-09EC-4D28-9F17-9DB46F729264}" dt="2023-08-21T16:38:54.140" v="77" actId="20577"/>
          <ac:spMkLst>
            <pc:docMk/>
            <pc:sldMk cId="858669419" sldId="271"/>
            <ac:spMk id="3" creationId="{71D61904-9927-AC90-67F5-838795CA5E1B}"/>
          </ac:spMkLst>
        </pc:spChg>
        <pc:spChg chg="del mod">
          <ac:chgData name="Kayla Cordone" userId="43e86627d33d205e" providerId="Windows Live" clId="Web-{2837C57B-09EC-4D28-9F17-9DB46F729264}" dt="2023-08-21T16:37:07.559" v="53"/>
          <ac:spMkLst>
            <pc:docMk/>
            <pc:sldMk cId="858669419" sldId="271"/>
            <ac:spMk id="5" creationId="{00000000-0000-0000-0000-000000000000}"/>
          </ac:spMkLst>
        </pc:spChg>
        <pc:spChg chg="del">
          <ac:chgData name="Kayla Cordone" userId="43e86627d33d205e" providerId="Windows Live" clId="Web-{2837C57B-09EC-4D28-9F17-9DB46F729264}" dt="2023-08-21T16:36:59.980" v="50"/>
          <ac:spMkLst>
            <pc:docMk/>
            <pc:sldMk cId="858669419" sldId="271"/>
            <ac:spMk id="6" creationId="{00000000-0000-0000-0000-000000000000}"/>
          </ac:spMkLst>
        </pc:spChg>
        <pc:spChg chg="del">
          <ac:chgData name="Kayla Cordone" userId="43e86627d33d205e" providerId="Windows Live" clId="Web-{2837C57B-09EC-4D28-9F17-9DB46F729264}" dt="2023-08-21T16:37:03.090" v="51"/>
          <ac:spMkLst>
            <pc:docMk/>
            <pc:sldMk cId="858669419" sldId="271"/>
            <ac:spMk id="7" creationId="{00000000-0000-0000-0000-000000000000}"/>
          </ac:spMkLst>
        </pc:spChg>
        <pc:spChg chg="add mod">
          <ac:chgData name="Kayla Cordone" userId="43e86627d33d205e" providerId="Windows Live" clId="Web-{2837C57B-09EC-4D28-9F17-9DB46F729264}" dt="2023-08-21T16:39:58.033" v="103" actId="1076"/>
          <ac:spMkLst>
            <pc:docMk/>
            <pc:sldMk cId="858669419" sldId="271"/>
            <ac:spMk id="9" creationId="{21D13DF3-ABA2-CF2D-56CB-CAD5746367F3}"/>
          </ac:spMkLst>
        </pc:spChg>
        <pc:picChg chg="add mod ord">
          <ac:chgData name="Kayla Cordone" userId="43e86627d33d205e" providerId="Windows Live" clId="Web-{2837C57B-09EC-4D28-9F17-9DB46F729264}" dt="2023-08-21T16:38:39.483" v="73"/>
          <ac:picMkLst>
            <pc:docMk/>
            <pc:sldMk cId="858669419" sldId="271"/>
            <ac:picMk id="4" creationId="{A8FB01A8-8A80-8DFF-B426-127D8E0B948B}"/>
          </ac:picMkLst>
        </pc:picChg>
        <pc:picChg chg="add del mod">
          <ac:chgData name="Kayla Cordone" userId="43e86627d33d205e" providerId="Windows Live" clId="Web-{2837C57B-09EC-4D28-9F17-9DB46F729264}" dt="2023-08-21T16:38:16.045" v="69"/>
          <ac:picMkLst>
            <pc:docMk/>
            <pc:sldMk cId="858669419" sldId="271"/>
            <ac:picMk id="8" creationId="{48F5DB0B-C97C-02A2-0E57-14568C2D50BC}"/>
          </ac:picMkLst>
        </pc:picChg>
      </pc:sldChg>
      <pc:sldChg chg="addSp delSp modSp mod modClrScheme chgLayout">
        <pc:chgData name="Kayla Cordone" userId="43e86627d33d205e" providerId="Windows Live" clId="Web-{2837C57B-09EC-4D28-9F17-9DB46F729264}" dt="2023-08-21T16:32:39.488" v="49"/>
        <pc:sldMkLst>
          <pc:docMk/>
          <pc:sldMk cId="3255513409" sldId="295"/>
        </pc:sldMkLst>
        <pc:spChg chg="add mod ord">
          <ac:chgData name="Kayla Cordone" userId="43e86627d33d205e" providerId="Windows Live" clId="Web-{2837C57B-09EC-4D28-9F17-9DB46F729264}" dt="2023-08-21T16:23:48.362" v="42" actId="20577"/>
          <ac:spMkLst>
            <pc:docMk/>
            <pc:sldMk cId="3255513409" sldId="295"/>
            <ac:spMk id="2" creationId="{D5871064-75A4-30EA-4CF9-B51481F0E8FF}"/>
          </ac:spMkLst>
        </pc:spChg>
        <pc:spChg chg="add mod ord">
          <ac:chgData name="Kayla Cordone" userId="43e86627d33d205e" providerId="Windows Live" clId="Web-{2837C57B-09EC-4D28-9F17-9DB46F729264}" dt="2023-08-21T16:23:17.720" v="38" actId="20577"/>
          <ac:spMkLst>
            <pc:docMk/>
            <pc:sldMk cId="3255513409" sldId="295"/>
            <ac:spMk id="3" creationId="{64A14654-E35E-6F23-1CE0-A5E4C689A974}"/>
          </ac:spMkLst>
        </pc:spChg>
        <pc:spChg chg="add mod ord">
          <ac:chgData name="Kayla Cordone" userId="43e86627d33d205e" providerId="Windows Live" clId="Web-{2837C57B-09EC-4D28-9F17-9DB46F729264}" dt="2023-08-21T16:23:11.845" v="35" actId="20577"/>
          <ac:spMkLst>
            <pc:docMk/>
            <pc:sldMk cId="3255513409" sldId="295"/>
            <ac:spMk id="4" creationId="{0D3E5CAE-3BDB-2A8F-86E1-C906CFBC7E2D}"/>
          </ac:spMkLst>
        </pc:spChg>
        <pc:spChg chg="add del mod">
          <ac:chgData name="Kayla Cordone" userId="43e86627d33d205e" providerId="Windows Live" clId="Web-{2837C57B-09EC-4D28-9F17-9DB46F729264}" dt="2023-08-21T16:32:39.488" v="49"/>
          <ac:spMkLst>
            <pc:docMk/>
            <pc:sldMk cId="3255513409" sldId="295"/>
            <ac:spMk id="11" creationId="{AC646B70-7D89-D0EB-72DF-57095BB52FB3}"/>
          </ac:spMkLst>
        </pc:spChg>
        <pc:spChg chg="mod">
          <ac:chgData name="Kayla Cordone" userId="43e86627d33d205e" providerId="Windows Live" clId="Web-{2837C57B-09EC-4D28-9F17-9DB46F729264}" dt="2023-08-21T16:23:09.720" v="33" actId="20577"/>
          <ac:spMkLst>
            <pc:docMk/>
            <pc:sldMk cId="3255513409" sldId="295"/>
            <ac:spMk id="12" creationId="{CC9124EA-8D13-2776-80C6-BA2A7E71AE7E}"/>
          </ac:spMkLst>
        </pc:spChg>
      </pc:sldChg>
      <pc:sldChg chg="modSp add del replId">
        <pc:chgData name="Kayla Cordone" userId="43e86627d33d205e" providerId="Windows Live" clId="Web-{2837C57B-09EC-4D28-9F17-9DB46F729264}" dt="2023-08-21T17:12:29.125" v="290"/>
        <pc:sldMkLst>
          <pc:docMk/>
          <pc:sldMk cId="4246286062" sldId="296"/>
        </pc:sldMkLst>
        <pc:spChg chg="mod">
          <ac:chgData name="Kayla Cordone" userId="43e86627d33d205e" providerId="Windows Live" clId="Web-{2837C57B-09EC-4D28-9F17-9DB46F729264}" dt="2023-08-21T16:59:58.149" v="222" actId="14100"/>
          <ac:spMkLst>
            <pc:docMk/>
            <pc:sldMk cId="4246286062" sldId="296"/>
            <ac:spMk id="9" creationId="{00000000-0000-0000-0000-000000000000}"/>
          </ac:spMkLst>
        </pc:spChg>
        <pc:spChg chg="mod">
          <ac:chgData name="Kayla Cordone" userId="43e86627d33d205e" providerId="Windows Live" clId="Web-{2837C57B-09EC-4D28-9F17-9DB46F729264}" dt="2023-08-21T17:00:16.243" v="227" actId="14100"/>
          <ac:spMkLst>
            <pc:docMk/>
            <pc:sldMk cId="4246286062" sldId="296"/>
            <ac:spMk id="11" creationId="{00000000-0000-0000-0000-000000000000}"/>
          </ac:spMkLst>
        </pc:spChg>
      </pc:sldChg>
      <pc:sldChg chg="modSp add replId">
        <pc:chgData name="Kayla Cordone" userId="43e86627d33d205e" providerId="Windows Live" clId="Web-{2837C57B-09EC-4D28-9F17-9DB46F729264}" dt="2023-08-21T17:12:46.141" v="295" actId="20577"/>
        <pc:sldMkLst>
          <pc:docMk/>
          <pc:sldMk cId="1273451864" sldId="297"/>
        </pc:sldMkLst>
        <pc:spChg chg="mod">
          <ac:chgData name="Kayla Cordone" userId="43e86627d33d205e" providerId="Windows Live" clId="Web-{2837C57B-09EC-4D28-9F17-9DB46F729264}" dt="2023-08-21T17:12:42.376" v="294" actId="20577"/>
          <ac:spMkLst>
            <pc:docMk/>
            <pc:sldMk cId="1273451864" sldId="297"/>
            <ac:spMk id="9" creationId="{00000000-0000-0000-0000-000000000000}"/>
          </ac:spMkLst>
        </pc:spChg>
        <pc:spChg chg="mod">
          <ac:chgData name="Kayla Cordone" userId="43e86627d33d205e" providerId="Windows Live" clId="Web-{2837C57B-09EC-4D28-9F17-9DB46F729264}" dt="2023-08-21T17:12:46.141" v="295" actId="20577"/>
          <ac:spMkLst>
            <pc:docMk/>
            <pc:sldMk cId="1273451864" sldId="297"/>
            <ac:spMk id="11" creationId="{00000000-0000-0000-0000-000000000000}"/>
          </ac:spMkLst>
        </pc:spChg>
      </pc:sldChg>
    </pc:docChg>
  </pc:docChgLst>
  <pc:docChgLst>
    <pc:chgData name="Newkirk, Kayla" userId="7ffefe8f-5c42-4f14-8de6-aed8852e14a2" providerId="ADAL" clId="{99A5F576-195F-4EFA-B633-88DD83DBCF93}"/>
    <pc:docChg chg="undo custSel addSld delSld modSld sldOrd">
      <pc:chgData name="Newkirk, Kayla" userId="7ffefe8f-5c42-4f14-8de6-aed8852e14a2" providerId="ADAL" clId="{99A5F576-195F-4EFA-B633-88DD83DBCF93}" dt="2023-07-20T22:49:20.229" v="988" actId="1076"/>
      <pc:docMkLst>
        <pc:docMk/>
      </pc:docMkLst>
      <pc:sldChg chg="modSp mod">
        <pc:chgData name="Newkirk, Kayla" userId="7ffefe8f-5c42-4f14-8de6-aed8852e14a2" providerId="ADAL" clId="{99A5F576-195F-4EFA-B633-88DD83DBCF93}" dt="2023-07-20T22:45:51.863" v="925" actId="20577"/>
        <pc:sldMkLst>
          <pc:docMk/>
          <pc:sldMk cId="3250670041" sldId="256"/>
        </pc:sldMkLst>
        <pc:spChg chg="mod">
          <ac:chgData name="Newkirk, Kayla" userId="7ffefe8f-5c42-4f14-8de6-aed8852e14a2" providerId="ADAL" clId="{99A5F576-195F-4EFA-B633-88DD83DBCF93}" dt="2023-07-20T22:45:51.863" v="925" actId="20577"/>
          <ac:spMkLst>
            <pc:docMk/>
            <pc:sldMk cId="3250670041" sldId="256"/>
            <ac:spMk id="3" creationId="{00000000-0000-0000-0000-000000000000}"/>
          </ac:spMkLst>
        </pc:spChg>
      </pc:sldChg>
      <pc:sldChg chg="modSp">
        <pc:chgData name="Newkirk, Kayla" userId="7ffefe8f-5c42-4f14-8de6-aed8852e14a2" providerId="ADAL" clId="{99A5F576-195F-4EFA-B633-88DD83DBCF93}" dt="2023-07-20T22:14:20.768" v="144"/>
        <pc:sldMkLst>
          <pc:docMk/>
          <pc:sldMk cId="1401137450" sldId="258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401137450" sldId="258"/>
            <ac:spMk id="4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401137450" sldId="258"/>
            <ac:spMk id="5" creationId="{00000000-0000-0000-0000-000000000000}"/>
          </ac:spMkLst>
        </pc:spChg>
      </pc:sldChg>
      <pc:sldChg chg="modSp">
        <pc:chgData name="Newkirk, Kayla" userId="7ffefe8f-5c42-4f14-8de6-aed8852e14a2" providerId="ADAL" clId="{99A5F576-195F-4EFA-B633-88DD83DBCF93}" dt="2023-07-20T22:14:20.768" v="144"/>
        <pc:sldMkLst>
          <pc:docMk/>
          <pc:sldMk cId="1341470884" sldId="260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341470884" sldId="260"/>
            <ac:spMk id="7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341470884" sldId="260"/>
            <ac:spMk id="8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341470884" sldId="260"/>
            <ac:spMk id="9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341470884" sldId="260"/>
            <ac:spMk id="10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341470884" sldId="260"/>
            <ac:spMk id="11" creationId="{00000000-0000-0000-0000-000000000000}"/>
          </ac:spMkLst>
        </pc:spChg>
      </pc:sldChg>
      <pc:sldChg chg="modSp">
        <pc:chgData name="Newkirk, Kayla" userId="7ffefe8f-5c42-4f14-8de6-aed8852e14a2" providerId="ADAL" clId="{99A5F576-195F-4EFA-B633-88DD83DBCF93}" dt="2023-07-20T22:14:20.768" v="144"/>
        <pc:sldMkLst>
          <pc:docMk/>
          <pc:sldMk cId="4064813429" sldId="261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4064813429" sldId="261"/>
            <ac:spMk id="3" creationId="{00000000-0000-0000-0000-000000000000}"/>
          </ac:spMkLst>
        </pc:spChg>
      </pc:sldChg>
      <pc:sldChg chg="addSp modSp mod">
        <pc:chgData name="Newkirk, Kayla" userId="7ffefe8f-5c42-4f14-8de6-aed8852e14a2" providerId="ADAL" clId="{99A5F576-195F-4EFA-B633-88DD83DBCF93}" dt="2023-07-20T22:37:22.212" v="820" actId="1076"/>
        <pc:sldMkLst>
          <pc:docMk/>
          <pc:sldMk cId="1891427728" sldId="262"/>
        </pc:sldMkLst>
        <pc:spChg chg="add mod">
          <ac:chgData name="Newkirk, Kayla" userId="7ffefe8f-5c42-4f14-8de6-aed8852e14a2" providerId="ADAL" clId="{99A5F576-195F-4EFA-B633-88DD83DBCF93}" dt="2023-07-20T22:36:57.334" v="790" actId="1076"/>
          <ac:spMkLst>
            <pc:docMk/>
            <pc:sldMk cId="1891427728" sldId="262"/>
            <ac:spMk id="2" creationId="{B9EC4C4F-DF96-8183-F470-C6FF03676BBD}"/>
          </ac:spMkLst>
        </pc:spChg>
        <pc:spChg chg="add mod">
          <ac:chgData name="Newkirk, Kayla" userId="7ffefe8f-5c42-4f14-8de6-aed8852e14a2" providerId="ADAL" clId="{99A5F576-195F-4EFA-B633-88DD83DBCF93}" dt="2023-07-20T22:37:22.212" v="820" actId="1076"/>
          <ac:spMkLst>
            <pc:docMk/>
            <pc:sldMk cId="1891427728" sldId="262"/>
            <ac:spMk id="3" creationId="{E587A437-81BC-CE9C-4785-24370BAFA2D2}"/>
          </ac:spMkLst>
        </pc:spChg>
      </pc:sldChg>
      <pc:sldChg chg="modSp">
        <pc:chgData name="Newkirk, Kayla" userId="7ffefe8f-5c42-4f14-8de6-aed8852e14a2" providerId="ADAL" clId="{99A5F576-195F-4EFA-B633-88DD83DBCF93}" dt="2023-07-20T22:14:20.768" v="144"/>
        <pc:sldMkLst>
          <pc:docMk/>
          <pc:sldMk cId="158548089" sldId="264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58548089" sldId="264"/>
            <ac:spMk id="3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58548089" sldId="264"/>
            <ac:spMk id="5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58548089" sldId="264"/>
            <ac:spMk id="7" creationId="{00000000-0000-0000-0000-000000000000}"/>
          </ac:spMkLst>
        </pc:spChg>
      </pc:sldChg>
      <pc:sldChg chg="modSp mod">
        <pc:chgData name="Newkirk, Kayla" userId="7ffefe8f-5c42-4f14-8de6-aed8852e14a2" providerId="ADAL" clId="{99A5F576-195F-4EFA-B633-88DD83DBCF93}" dt="2023-07-20T22:49:20.229" v="988" actId="1076"/>
        <pc:sldMkLst>
          <pc:docMk/>
          <pc:sldMk cId="2771859900" sldId="265"/>
        </pc:sldMkLst>
        <pc:spChg chg="mod">
          <ac:chgData name="Newkirk, Kayla" userId="7ffefe8f-5c42-4f14-8de6-aed8852e14a2" providerId="ADAL" clId="{99A5F576-195F-4EFA-B633-88DD83DBCF93}" dt="2023-07-20T22:49:10.245" v="987" actId="1076"/>
          <ac:spMkLst>
            <pc:docMk/>
            <pc:sldMk cId="2771859900" sldId="265"/>
            <ac:spMk id="13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49:20.229" v="988" actId="1076"/>
          <ac:spMkLst>
            <pc:docMk/>
            <pc:sldMk cId="2771859900" sldId="265"/>
            <ac:spMk id="14" creationId="{00000000-0000-0000-0000-000000000000}"/>
          </ac:spMkLst>
        </pc:spChg>
      </pc:sldChg>
      <pc:sldChg chg="addSp delSp modSp mod">
        <pc:chgData name="Newkirk, Kayla" userId="7ffefe8f-5c42-4f14-8de6-aed8852e14a2" providerId="ADAL" clId="{99A5F576-195F-4EFA-B633-88DD83DBCF93}" dt="2023-07-20T22:37:59.975" v="822" actId="1076"/>
        <pc:sldMkLst>
          <pc:docMk/>
          <pc:sldMk cId="756610583" sldId="266"/>
        </pc:sldMkLst>
        <pc:spChg chg="add del mod">
          <ac:chgData name="Newkirk, Kayla" userId="7ffefe8f-5c42-4f14-8de6-aed8852e14a2" providerId="ADAL" clId="{99A5F576-195F-4EFA-B633-88DD83DBCF93}" dt="2023-07-20T22:11:41.792" v="100" actId="478"/>
          <ac:spMkLst>
            <pc:docMk/>
            <pc:sldMk cId="756610583" sldId="266"/>
            <ac:spMk id="2" creationId="{00000000-0000-0000-0000-000000000000}"/>
          </ac:spMkLst>
        </pc:spChg>
        <pc:spChg chg="add del mod">
          <ac:chgData name="Newkirk, Kayla" userId="7ffefe8f-5c42-4f14-8de6-aed8852e14a2" providerId="ADAL" clId="{99A5F576-195F-4EFA-B633-88DD83DBCF93}" dt="2023-07-20T22:11:39.624" v="99" actId="478"/>
          <ac:spMkLst>
            <pc:docMk/>
            <pc:sldMk cId="756610583" sldId="266"/>
            <ac:spMk id="4" creationId="{C6ECD069-2ECC-B49F-6F83-0CDD46426D66}"/>
          </ac:spMkLst>
        </pc:spChg>
        <pc:spChg chg="add del mod">
          <ac:chgData name="Newkirk, Kayla" userId="7ffefe8f-5c42-4f14-8de6-aed8852e14a2" providerId="ADAL" clId="{99A5F576-195F-4EFA-B633-88DD83DBCF93}" dt="2023-07-20T22:11:17.957" v="93" actId="478"/>
          <ac:spMkLst>
            <pc:docMk/>
            <pc:sldMk cId="756610583" sldId="266"/>
            <ac:spMk id="8" creationId="{8DA67706-6AF9-9144-593F-3CF6B9390D41}"/>
          </ac:spMkLst>
        </pc:spChg>
        <pc:spChg chg="add del mod">
          <ac:chgData name="Newkirk, Kayla" userId="7ffefe8f-5c42-4f14-8de6-aed8852e14a2" providerId="ADAL" clId="{99A5F576-195F-4EFA-B633-88DD83DBCF93}" dt="2023-07-20T22:11:44.039" v="101" actId="478"/>
          <ac:spMkLst>
            <pc:docMk/>
            <pc:sldMk cId="756610583" sldId="266"/>
            <ac:spMk id="10" creationId="{C9693A4D-541D-A01C-2194-D238F28EE85A}"/>
          </ac:spMkLst>
        </pc:spChg>
        <pc:graphicFrameChg chg="del">
          <ac:chgData name="Newkirk, Kayla" userId="7ffefe8f-5c42-4f14-8de6-aed8852e14a2" providerId="ADAL" clId="{99A5F576-195F-4EFA-B633-88DD83DBCF93}" dt="2023-07-20T22:10:28.619" v="79" actId="478"/>
          <ac:graphicFrameMkLst>
            <pc:docMk/>
            <pc:sldMk cId="756610583" sldId="266"/>
            <ac:graphicFrameMk id="7" creationId="{00000000-0000-0000-0000-000000000000}"/>
          </ac:graphicFrameMkLst>
        </pc:graphicFrameChg>
        <pc:picChg chg="add del mod">
          <ac:chgData name="Newkirk, Kayla" userId="7ffefe8f-5c42-4f14-8de6-aed8852e14a2" providerId="ADAL" clId="{99A5F576-195F-4EFA-B633-88DD83DBCF93}" dt="2023-07-20T22:11:19.972" v="97"/>
          <ac:picMkLst>
            <pc:docMk/>
            <pc:sldMk cId="756610583" sldId="266"/>
            <ac:picMk id="5" creationId="{3BBCB775-A86A-C6A1-CD42-A241D67EFC7F}"/>
          </ac:picMkLst>
        </pc:picChg>
        <pc:picChg chg="add mod">
          <ac:chgData name="Newkirk, Kayla" userId="7ffefe8f-5c42-4f14-8de6-aed8852e14a2" providerId="ADAL" clId="{99A5F576-195F-4EFA-B633-88DD83DBCF93}" dt="2023-07-20T22:37:59.975" v="822" actId="1076"/>
          <ac:picMkLst>
            <pc:docMk/>
            <pc:sldMk cId="756610583" sldId="266"/>
            <ac:picMk id="11" creationId="{F1431625-2B1F-CC6D-5163-AC5599F0CCE7}"/>
          </ac:picMkLst>
        </pc:picChg>
      </pc:sldChg>
      <pc:sldChg chg="modSp">
        <pc:chgData name="Newkirk, Kayla" userId="7ffefe8f-5c42-4f14-8de6-aed8852e14a2" providerId="ADAL" clId="{99A5F576-195F-4EFA-B633-88DD83DBCF93}" dt="2023-07-20T22:14:20.768" v="144"/>
        <pc:sldMkLst>
          <pc:docMk/>
          <pc:sldMk cId="1409323431" sldId="268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409323431" sldId="268"/>
            <ac:spMk id="2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409323431" sldId="268"/>
            <ac:spMk id="3" creationId="{00000000-0000-0000-0000-000000000000}"/>
          </ac:spMkLst>
        </pc:spChg>
        <pc:graphicFrameChg chg="mod">
          <ac:chgData name="Newkirk, Kayla" userId="7ffefe8f-5c42-4f14-8de6-aed8852e14a2" providerId="ADAL" clId="{99A5F576-195F-4EFA-B633-88DD83DBCF93}" dt="2023-07-20T22:13:57.706" v="141"/>
          <ac:graphicFrameMkLst>
            <pc:docMk/>
            <pc:sldMk cId="1409323431" sldId="268"/>
            <ac:graphicFrameMk id="9" creationId="{00000000-0000-0000-0000-000000000000}"/>
          </ac:graphicFrameMkLst>
        </pc:graphicFrameChg>
      </pc:sldChg>
      <pc:sldChg chg="modSp">
        <pc:chgData name="Newkirk, Kayla" userId="7ffefe8f-5c42-4f14-8de6-aed8852e14a2" providerId="ADAL" clId="{99A5F576-195F-4EFA-B633-88DD83DBCF93}" dt="2023-07-20T22:14:20.768" v="144"/>
        <pc:sldMkLst>
          <pc:docMk/>
          <pc:sldMk cId="1345761272" sldId="270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1345761272" sldId="270"/>
            <ac:spMk id="13" creationId="{00000000-0000-0000-0000-000000000000}"/>
          </ac:spMkLst>
        </pc:spChg>
      </pc:sldChg>
      <pc:sldChg chg="modSp">
        <pc:chgData name="Newkirk, Kayla" userId="7ffefe8f-5c42-4f14-8de6-aed8852e14a2" providerId="ADAL" clId="{99A5F576-195F-4EFA-B633-88DD83DBCF93}" dt="2023-07-20T22:14:20.768" v="144"/>
        <pc:sldMkLst>
          <pc:docMk/>
          <pc:sldMk cId="858669419" sldId="271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858669419" sldId="271"/>
            <ac:spMk id="5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858669419" sldId="271"/>
            <ac:spMk id="6" creationId="{00000000-0000-0000-0000-000000000000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858669419" sldId="271"/>
            <ac:spMk id="7" creationId="{00000000-0000-0000-0000-000000000000}"/>
          </ac:spMkLst>
        </pc:spChg>
      </pc:sldChg>
      <pc:sldChg chg="modSp new mod ord">
        <pc:chgData name="Newkirk, Kayla" userId="7ffefe8f-5c42-4f14-8de6-aed8852e14a2" providerId="ADAL" clId="{99A5F576-195F-4EFA-B633-88DD83DBCF93}" dt="2023-07-20T22:26:38.007" v="340" actId="255"/>
        <pc:sldMkLst>
          <pc:docMk/>
          <pc:sldMk cId="3854641565" sldId="272"/>
        </pc:sldMkLst>
        <pc:spChg chg="mod">
          <ac:chgData name="Newkirk, Kayla" userId="7ffefe8f-5c42-4f14-8de6-aed8852e14a2" providerId="ADAL" clId="{99A5F576-195F-4EFA-B633-88DD83DBCF93}" dt="2023-07-20T22:05:30.098" v="58" actId="1076"/>
          <ac:spMkLst>
            <pc:docMk/>
            <pc:sldMk cId="3854641565" sldId="272"/>
            <ac:spMk id="2" creationId="{62C455FA-5B29-5162-AC57-BF2165695C43}"/>
          </ac:spMkLst>
        </pc:spChg>
        <pc:spChg chg="mod">
          <ac:chgData name="Newkirk, Kayla" userId="7ffefe8f-5c42-4f14-8de6-aed8852e14a2" providerId="ADAL" clId="{99A5F576-195F-4EFA-B633-88DD83DBCF93}" dt="2023-07-20T22:26:38.007" v="340" actId="255"/>
          <ac:spMkLst>
            <pc:docMk/>
            <pc:sldMk cId="3854641565" sldId="272"/>
            <ac:spMk id="3" creationId="{7C0F07A4-D589-88B9-BC79-570F57483EA2}"/>
          </ac:spMkLst>
        </pc:spChg>
      </pc:sldChg>
      <pc:sldChg chg="delSp modSp new mod">
        <pc:chgData name="Newkirk, Kayla" userId="7ffefe8f-5c42-4f14-8de6-aed8852e14a2" providerId="ADAL" clId="{99A5F576-195F-4EFA-B633-88DD83DBCF93}" dt="2023-07-20T22:07:32.410" v="78" actId="1076"/>
        <pc:sldMkLst>
          <pc:docMk/>
          <pc:sldMk cId="3557227687" sldId="273"/>
        </pc:sldMkLst>
        <pc:spChg chg="mod">
          <ac:chgData name="Newkirk, Kayla" userId="7ffefe8f-5c42-4f14-8de6-aed8852e14a2" providerId="ADAL" clId="{99A5F576-195F-4EFA-B633-88DD83DBCF93}" dt="2023-07-20T22:07:32.410" v="78" actId="1076"/>
          <ac:spMkLst>
            <pc:docMk/>
            <pc:sldMk cId="3557227687" sldId="273"/>
            <ac:spMk id="2" creationId="{767AD345-AFE4-8D42-971D-65FF5CBC6E7D}"/>
          </ac:spMkLst>
        </pc:spChg>
        <pc:spChg chg="del">
          <ac:chgData name="Newkirk, Kayla" userId="7ffefe8f-5c42-4f14-8de6-aed8852e14a2" providerId="ADAL" clId="{99A5F576-195F-4EFA-B633-88DD83DBCF93}" dt="2023-07-20T22:07:27.091" v="76" actId="478"/>
          <ac:spMkLst>
            <pc:docMk/>
            <pc:sldMk cId="3557227687" sldId="273"/>
            <ac:spMk id="3" creationId="{527A8FA4-5213-E629-C23B-3B0D7571E36B}"/>
          </ac:spMkLst>
        </pc:spChg>
      </pc:sldChg>
      <pc:sldChg chg="addSp delSp modSp add mod modClrScheme chgLayout">
        <pc:chgData name="Newkirk, Kayla" userId="7ffefe8f-5c42-4f14-8de6-aed8852e14a2" providerId="ADAL" clId="{99A5F576-195F-4EFA-B633-88DD83DBCF93}" dt="2023-07-20T22:16:17.367" v="164" actId="20577"/>
        <pc:sldMkLst>
          <pc:docMk/>
          <pc:sldMk cId="424871523" sldId="274"/>
        </pc:sldMkLst>
        <pc:spChg chg="mod ord">
          <ac:chgData name="Newkirk, Kayla" userId="7ffefe8f-5c42-4f14-8de6-aed8852e14a2" providerId="ADAL" clId="{99A5F576-195F-4EFA-B633-88DD83DBCF93}" dt="2023-07-20T22:16:17.367" v="164" actId="20577"/>
          <ac:spMkLst>
            <pc:docMk/>
            <pc:sldMk cId="424871523" sldId="274"/>
            <ac:spMk id="2" creationId="{00000000-0000-0000-0000-000000000000}"/>
          </ac:spMkLst>
        </pc:spChg>
        <pc:spChg chg="del">
          <ac:chgData name="Newkirk, Kayla" userId="7ffefe8f-5c42-4f14-8de6-aed8852e14a2" providerId="ADAL" clId="{99A5F576-195F-4EFA-B633-88DD83DBCF93}" dt="2023-07-20T22:12:28.231" v="134" actId="478"/>
          <ac:spMkLst>
            <pc:docMk/>
            <pc:sldMk cId="424871523" sldId="274"/>
            <ac:spMk id="4" creationId="{C6ECD069-2ECC-B49F-6F83-0CDD46426D66}"/>
          </ac:spMkLst>
        </pc:spChg>
        <pc:spChg chg="add mod ord">
          <ac:chgData name="Newkirk, Kayla" userId="7ffefe8f-5c42-4f14-8de6-aed8852e14a2" providerId="ADAL" clId="{99A5F576-195F-4EFA-B633-88DD83DBCF93}" dt="2023-07-20T22:15:27.388" v="156" actId="1076"/>
          <ac:spMkLst>
            <pc:docMk/>
            <pc:sldMk cId="424871523" sldId="274"/>
            <ac:spMk id="5" creationId="{0490D6FC-64AF-E856-C4B4-E66A27453F69}"/>
          </ac:spMkLst>
        </pc:spChg>
        <pc:picChg chg="add mod">
          <ac:chgData name="Newkirk, Kayla" userId="7ffefe8f-5c42-4f14-8de6-aed8852e14a2" providerId="ADAL" clId="{99A5F576-195F-4EFA-B633-88DD83DBCF93}" dt="2023-07-20T22:15:35.368" v="160" actId="1076"/>
          <ac:picMkLst>
            <pc:docMk/>
            <pc:sldMk cId="424871523" sldId="274"/>
            <ac:picMk id="3" creationId="{F489E689-2547-A454-F384-515340B49D4E}"/>
          </ac:picMkLst>
        </pc:picChg>
      </pc:sldChg>
      <pc:sldChg chg="add del">
        <pc:chgData name="Newkirk, Kayla" userId="7ffefe8f-5c42-4f14-8de6-aed8852e14a2" providerId="ADAL" clId="{99A5F576-195F-4EFA-B633-88DD83DBCF93}" dt="2023-07-20T22:11:15.929" v="89" actId="2890"/>
        <pc:sldMkLst>
          <pc:docMk/>
          <pc:sldMk cId="3570934779" sldId="274"/>
        </pc:sldMkLst>
      </pc:sldChg>
      <pc:sldChg chg="modSp new">
        <pc:chgData name="Newkirk, Kayla" userId="7ffefe8f-5c42-4f14-8de6-aed8852e14a2" providerId="ADAL" clId="{99A5F576-195F-4EFA-B633-88DD83DBCF93}" dt="2023-07-20T22:14:20.768" v="144"/>
        <pc:sldMkLst>
          <pc:docMk/>
          <pc:sldMk cId="342986408" sldId="275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342986408" sldId="275"/>
            <ac:spMk id="2" creationId="{140B6886-99CE-2446-C77B-A9735773E0B2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342986408" sldId="275"/>
            <ac:spMk id="3" creationId="{FD57A53C-109E-C372-748A-C2A2F20F572F}"/>
          </ac:spMkLst>
        </pc:spChg>
      </pc:sldChg>
      <pc:sldChg chg="modSp new">
        <pc:chgData name="Newkirk, Kayla" userId="7ffefe8f-5c42-4f14-8de6-aed8852e14a2" providerId="ADAL" clId="{99A5F576-195F-4EFA-B633-88DD83DBCF93}" dt="2023-07-20T22:14:20.768" v="144"/>
        <pc:sldMkLst>
          <pc:docMk/>
          <pc:sldMk cId="977135889" sldId="276"/>
        </pc:sldMkLst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977135889" sldId="276"/>
            <ac:spMk id="2" creationId="{BD52FD0F-9BB5-714A-DAB2-773F7D5B9335}"/>
          </ac:spMkLst>
        </pc:spChg>
        <pc:spChg chg="mod">
          <ac:chgData name="Newkirk, Kayla" userId="7ffefe8f-5c42-4f14-8de6-aed8852e14a2" providerId="ADAL" clId="{99A5F576-195F-4EFA-B633-88DD83DBCF93}" dt="2023-07-20T22:14:20.768" v="144"/>
          <ac:spMkLst>
            <pc:docMk/>
            <pc:sldMk cId="977135889" sldId="276"/>
            <ac:spMk id="3" creationId="{E093EA22-DEB6-EE44-D91E-EB6823508870}"/>
          </ac:spMkLst>
        </pc:spChg>
      </pc:sldChg>
      <pc:sldChg chg="addSp delSp modSp add mod setBg modClrScheme chgLayout">
        <pc:chgData name="Newkirk, Kayla" userId="7ffefe8f-5c42-4f14-8de6-aed8852e14a2" providerId="ADAL" clId="{99A5F576-195F-4EFA-B633-88DD83DBCF93}" dt="2023-07-20T22:25:05.114" v="331" actId="1076"/>
        <pc:sldMkLst>
          <pc:docMk/>
          <pc:sldMk cId="4090896031" sldId="277"/>
        </pc:sldMkLst>
        <pc:spChg chg="mod ord">
          <ac:chgData name="Newkirk, Kayla" userId="7ffefe8f-5c42-4f14-8de6-aed8852e14a2" providerId="ADAL" clId="{99A5F576-195F-4EFA-B633-88DD83DBCF93}" dt="2023-07-20T22:25:00.031" v="330" actId="1076"/>
          <ac:spMkLst>
            <pc:docMk/>
            <pc:sldMk cId="4090896031" sldId="277"/>
            <ac:spMk id="2" creationId="{00000000-0000-0000-0000-000000000000}"/>
          </ac:spMkLst>
        </pc:spChg>
        <pc:spChg chg="mod ord">
          <ac:chgData name="Newkirk, Kayla" userId="7ffefe8f-5c42-4f14-8de6-aed8852e14a2" providerId="ADAL" clId="{99A5F576-195F-4EFA-B633-88DD83DBCF93}" dt="2023-07-20T22:25:05.114" v="331" actId="1076"/>
          <ac:spMkLst>
            <pc:docMk/>
            <pc:sldMk cId="4090896031" sldId="277"/>
            <ac:spMk id="5" creationId="{0490D6FC-64AF-E856-C4B4-E66A27453F69}"/>
          </ac:spMkLst>
        </pc:spChg>
        <pc:spChg chg="add del mod ord">
          <ac:chgData name="Newkirk, Kayla" userId="7ffefe8f-5c42-4f14-8de6-aed8852e14a2" providerId="ADAL" clId="{99A5F576-195F-4EFA-B633-88DD83DBCF93}" dt="2023-07-20T22:19:08.556" v="200" actId="931"/>
          <ac:spMkLst>
            <pc:docMk/>
            <pc:sldMk cId="4090896031" sldId="277"/>
            <ac:spMk id="6" creationId="{B00A9CA2-1C8A-60F3-2364-CABEED24AE67}"/>
          </ac:spMkLst>
        </pc:spChg>
        <pc:spChg chg="add del mod">
          <ac:chgData name="Newkirk, Kayla" userId="7ffefe8f-5c42-4f14-8de6-aed8852e14a2" providerId="ADAL" clId="{99A5F576-195F-4EFA-B633-88DD83DBCF93}" dt="2023-07-20T22:19:51.583" v="214" actId="478"/>
          <ac:spMkLst>
            <pc:docMk/>
            <pc:sldMk cId="4090896031" sldId="277"/>
            <ac:spMk id="10" creationId="{3936E83C-1157-46EB-5762-86444EFB581D}"/>
          </ac:spMkLst>
        </pc:spChg>
        <pc:picChg chg="del">
          <ac:chgData name="Newkirk, Kayla" userId="7ffefe8f-5c42-4f14-8de6-aed8852e14a2" providerId="ADAL" clId="{99A5F576-195F-4EFA-B633-88DD83DBCF93}" dt="2023-07-20T22:16:10.031" v="162" actId="478"/>
          <ac:picMkLst>
            <pc:docMk/>
            <pc:sldMk cId="4090896031" sldId="277"/>
            <ac:picMk id="3" creationId="{F489E689-2547-A454-F384-515340B49D4E}"/>
          </ac:picMkLst>
        </pc:picChg>
        <pc:picChg chg="add del mod">
          <ac:chgData name="Newkirk, Kayla" userId="7ffefe8f-5c42-4f14-8de6-aed8852e14a2" providerId="ADAL" clId="{99A5F576-195F-4EFA-B633-88DD83DBCF93}" dt="2023-07-20T22:19:10.879" v="203" actId="478"/>
          <ac:picMkLst>
            <pc:docMk/>
            <pc:sldMk cId="4090896031" sldId="277"/>
            <ac:picMk id="4" creationId="{C308857C-4093-6822-CFDC-131B7C852D79}"/>
          </ac:picMkLst>
        </pc:picChg>
        <pc:picChg chg="add del mod">
          <ac:chgData name="Newkirk, Kayla" userId="7ffefe8f-5c42-4f14-8de6-aed8852e14a2" providerId="ADAL" clId="{99A5F576-195F-4EFA-B633-88DD83DBCF93}" dt="2023-07-20T22:19:17.353" v="206" actId="478"/>
          <ac:picMkLst>
            <pc:docMk/>
            <pc:sldMk cId="4090896031" sldId="277"/>
            <ac:picMk id="8" creationId="{DD79640B-24DE-0B35-24E7-3F900C79D04F}"/>
          </ac:picMkLst>
        </pc:picChg>
        <pc:picChg chg="add mod">
          <ac:chgData name="Newkirk, Kayla" userId="7ffefe8f-5c42-4f14-8de6-aed8852e14a2" providerId="ADAL" clId="{99A5F576-195F-4EFA-B633-88DD83DBCF93}" dt="2023-07-20T22:24:56.437" v="328" actId="1076"/>
          <ac:picMkLst>
            <pc:docMk/>
            <pc:sldMk cId="4090896031" sldId="277"/>
            <ac:picMk id="11" creationId="{9C40F460-906A-8584-B0A2-18DD3E338420}"/>
          </ac:picMkLst>
        </pc:picChg>
      </pc:sldChg>
      <pc:sldChg chg="new">
        <pc:chgData name="Newkirk, Kayla" userId="7ffefe8f-5c42-4f14-8de6-aed8852e14a2" providerId="ADAL" clId="{99A5F576-195F-4EFA-B633-88DD83DBCF93}" dt="2023-07-20T22:16:41.504" v="172" actId="680"/>
        <pc:sldMkLst>
          <pc:docMk/>
          <pc:sldMk cId="4129117160" sldId="278"/>
        </pc:sldMkLst>
      </pc:sldChg>
      <pc:sldChg chg="addSp delSp modSp add mod ord setBg">
        <pc:chgData name="Newkirk, Kayla" userId="7ffefe8f-5c42-4f14-8de6-aed8852e14a2" providerId="ADAL" clId="{99A5F576-195F-4EFA-B633-88DD83DBCF93}" dt="2023-07-20T22:40:47.313" v="881"/>
        <pc:sldMkLst>
          <pc:docMk/>
          <pc:sldMk cId="2930175794" sldId="279"/>
        </pc:sldMkLst>
        <pc:spChg chg="mod">
          <ac:chgData name="Newkirk, Kayla" userId="7ffefe8f-5c42-4f14-8de6-aed8852e14a2" providerId="ADAL" clId="{99A5F576-195F-4EFA-B633-88DD83DBCF93}" dt="2023-07-20T22:25:24.848" v="336" actId="1076"/>
          <ac:spMkLst>
            <pc:docMk/>
            <pc:sldMk cId="2930175794" sldId="279"/>
            <ac:spMk id="2" creationId="{00000000-0000-0000-0000-000000000000}"/>
          </ac:spMkLst>
        </pc:spChg>
        <pc:picChg chg="add mod">
          <ac:chgData name="Newkirk, Kayla" userId="7ffefe8f-5c42-4f14-8de6-aed8852e14a2" providerId="ADAL" clId="{99A5F576-195F-4EFA-B633-88DD83DBCF93}" dt="2023-07-20T22:25:18.776" v="335" actId="1076"/>
          <ac:picMkLst>
            <pc:docMk/>
            <pc:sldMk cId="2930175794" sldId="279"/>
            <ac:picMk id="3" creationId="{415FB161-7288-7BCA-A426-297DAEDEE0E4}"/>
          </ac:picMkLst>
        </pc:picChg>
        <pc:picChg chg="del">
          <ac:chgData name="Newkirk, Kayla" userId="7ffefe8f-5c42-4f14-8de6-aed8852e14a2" providerId="ADAL" clId="{99A5F576-195F-4EFA-B633-88DD83DBCF93}" dt="2023-07-20T22:21:43.351" v="244" actId="478"/>
          <ac:picMkLst>
            <pc:docMk/>
            <pc:sldMk cId="2930175794" sldId="279"/>
            <ac:picMk id="11" creationId="{9C40F460-906A-8584-B0A2-18DD3E338420}"/>
          </ac:picMkLst>
        </pc:picChg>
      </pc:sldChg>
      <pc:sldChg chg="addSp delSp modSp add mod ord setBg">
        <pc:chgData name="Newkirk, Kayla" userId="7ffefe8f-5c42-4f14-8de6-aed8852e14a2" providerId="ADAL" clId="{99A5F576-195F-4EFA-B633-88DD83DBCF93}" dt="2023-07-20T22:40:49.301" v="883"/>
        <pc:sldMkLst>
          <pc:docMk/>
          <pc:sldMk cId="1002308225" sldId="280"/>
        </pc:sldMkLst>
        <pc:spChg chg="mod">
          <ac:chgData name="Newkirk, Kayla" userId="7ffefe8f-5c42-4f14-8de6-aed8852e14a2" providerId="ADAL" clId="{99A5F576-195F-4EFA-B633-88DD83DBCF93}" dt="2023-07-20T22:23:03.458" v="297" actId="1076"/>
          <ac:spMkLst>
            <pc:docMk/>
            <pc:sldMk cId="1002308225" sldId="280"/>
            <ac:spMk id="2" creationId="{00000000-0000-0000-0000-000000000000}"/>
          </ac:spMkLst>
        </pc:spChg>
        <pc:picChg chg="del">
          <ac:chgData name="Newkirk, Kayla" userId="7ffefe8f-5c42-4f14-8de6-aed8852e14a2" providerId="ADAL" clId="{99A5F576-195F-4EFA-B633-88DD83DBCF93}" dt="2023-07-20T22:22:44.870" v="291" actId="478"/>
          <ac:picMkLst>
            <pc:docMk/>
            <pc:sldMk cId="1002308225" sldId="280"/>
            <ac:picMk id="3" creationId="{415FB161-7288-7BCA-A426-297DAEDEE0E4}"/>
          </ac:picMkLst>
        </pc:picChg>
        <pc:picChg chg="add mod">
          <ac:chgData name="Newkirk, Kayla" userId="7ffefe8f-5c42-4f14-8de6-aed8852e14a2" providerId="ADAL" clId="{99A5F576-195F-4EFA-B633-88DD83DBCF93}" dt="2023-07-20T22:25:35.190" v="338" actId="1076"/>
          <ac:picMkLst>
            <pc:docMk/>
            <pc:sldMk cId="1002308225" sldId="280"/>
            <ac:picMk id="4" creationId="{7855CBD3-D41F-B706-3C8A-EC9AEB16CA2B}"/>
          </ac:picMkLst>
        </pc:picChg>
      </pc:sldChg>
      <pc:sldChg chg="addSp delSp modSp new mod ord modClrScheme chgLayout">
        <pc:chgData name="Newkirk, Kayla" userId="7ffefe8f-5c42-4f14-8de6-aed8852e14a2" providerId="ADAL" clId="{99A5F576-195F-4EFA-B633-88DD83DBCF93}" dt="2023-07-20T22:40:40.720" v="879" actId="20577"/>
        <pc:sldMkLst>
          <pc:docMk/>
          <pc:sldMk cId="2833240878" sldId="281"/>
        </pc:sldMkLst>
        <pc:spChg chg="mod ord">
          <ac:chgData name="Newkirk, Kayla" userId="7ffefe8f-5c42-4f14-8de6-aed8852e14a2" providerId="ADAL" clId="{99A5F576-195F-4EFA-B633-88DD83DBCF93}" dt="2023-07-20T22:40:40.720" v="879" actId="20577"/>
          <ac:spMkLst>
            <pc:docMk/>
            <pc:sldMk cId="2833240878" sldId="281"/>
            <ac:spMk id="2" creationId="{46BED5C2-586F-A159-7DDC-EBC518A43C69}"/>
          </ac:spMkLst>
        </pc:spChg>
        <pc:spChg chg="del mod ord">
          <ac:chgData name="Newkirk, Kayla" userId="7ffefe8f-5c42-4f14-8de6-aed8852e14a2" providerId="ADAL" clId="{99A5F576-195F-4EFA-B633-88DD83DBCF93}" dt="2023-07-20T22:29:46.354" v="349" actId="700"/>
          <ac:spMkLst>
            <pc:docMk/>
            <pc:sldMk cId="2833240878" sldId="281"/>
            <ac:spMk id="3" creationId="{8E20B17B-6DE8-AD2D-77C4-B6D10538FF77}"/>
          </ac:spMkLst>
        </pc:spChg>
        <pc:spChg chg="del mod ord">
          <ac:chgData name="Newkirk, Kayla" userId="7ffefe8f-5c42-4f14-8de6-aed8852e14a2" providerId="ADAL" clId="{99A5F576-195F-4EFA-B633-88DD83DBCF93}" dt="2023-07-20T22:29:46.354" v="349" actId="700"/>
          <ac:spMkLst>
            <pc:docMk/>
            <pc:sldMk cId="2833240878" sldId="281"/>
            <ac:spMk id="4" creationId="{E3AEA283-C178-2C66-83C9-6F38823967CD}"/>
          </ac:spMkLst>
        </pc:spChg>
        <pc:spChg chg="del">
          <ac:chgData name="Newkirk, Kayla" userId="7ffefe8f-5c42-4f14-8de6-aed8852e14a2" providerId="ADAL" clId="{99A5F576-195F-4EFA-B633-88DD83DBCF93}" dt="2023-07-20T22:29:46.354" v="349" actId="700"/>
          <ac:spMkLst>
            <pc:docMk/>
            <pc:sldMk cId="2833240878" sldId="281"/>
            <ac:spMk id="5" creationId="{4A072D77-A0E4-A9A0-D72E-E406C49B8D45}"/>
          </ac:spMkLst>
        </pc:spChg>
        <pc:spChg chg="del">
          <ac:chgData name="Newkirk, Kayla" userId="7ffefe8f-5c42-4f14-8de6-aed8852e14a2" providerId="ADAL" clId="{99A5F576-195F-4EFA-B633-88DD83DBCF93}" dt="2023-07-20T22:29:46.354" v="349" actId="700"/>
          <ac:spMkLst>
            <pc:docMk/>
            <pc:sldMk cId="2833240878" sldId="281"/>
            <ac:spMk id="6" creationId="{388DC779-B4D0-86FA-3271-F7D5A286DE2C}"/>
          </ac:spMkLst>
        </pc:spChg>
        <pc:spChg chg="add del mod ord">
          <ac:chgData name="Newkirk, Kayla" userId="7ffefe8f-5c42-4f14-8de6-aed8852e14a2" providerId="ADAL" clId="{99A5F576-195F-4EFA-B633-88DD83DBCF93}" dt="2023-07-20T22:31:22.585" v="495" actId="700"/>
          <ac:spMkLst>
            <pc:docMk/>
            <pc:sldMk cId="2833240878" sldId="281"/>
            <ac:spMk id="7" creationId="{D51197F3-D3AC-E217-5310-5C51E17D0EB3}"/>
          </ac:spMkLst>
        </pc:spChg>
        <pc:spChg chg="add mod ord">
          <ac:chgData name="Newkirk, Kayla" userId="7ffefe8f-5c42-4f14-8de6-aed8852e14a2" providerId="ADAL" clId="{99A5F576-195F-4EFA-B633-88DD83DBCF93}" dt="2023-07-20T22:40:19.122" v="871" actId="20577"/>
          <ac:spMkLst>
            <pc:docMk/>
            <pc:sldMk cId="2833240878" sldId="281"/>
            <ac:spMk id="8" creationId="{B3121817-3511-EA3B-2630-32CFBAFA3C52}"/>
          </ac:spMkLst>
        </pc:spChg>
      </pc:sldChg>
    </pc:docChg>
  </pc:docChgLst>
  <pc:docChgLst>
    <pc:chgData name="Kayla Cordone" userId="43e86627d33d205e" providerId="LiveId" clId="{0496D303-AD8A-4CA7-B7A2-25EE27DC853D}"/>
    <pc:docChg chg="undo custSel addSld delSld modSld sldOrd">
      <pc:chgData name="Kayla Cordone" userId="43e86627d33d205e" providerId="LiveId" clId="{0496D303-AD8A-4CA7-B7A2-25EE27DC853D}" dt="2023-08-21T17:12:36.566" v="5812" actId="1076"/>
      <pc:docMkLst>
        <pc:docMk/>
      </pc:docMkLst>
      <pc:sldChg chg="delSp modSp mod ord">
        <pc:chgData name="Kayla Cordone" userId="43e86627d33d205e" providerId="LiveId" clId="{0496D303-AD8A-4CA7-B7A2-25EE27DC853D}" dt="2023-08-21T03:19:56.116" v="5656" actId="478"/>
        <pc:sldMkLst>
          <pc:docMk/>
          <pc:sldMk cId="1401137450" sldId="258"/>
        </pc:sldMkLst>
        <pc:spChg chg="mod">
          <ac:chgData name="Kayla Cordone" userId="43e86627d33d205e" providerId="LiveId" clId="{0496D303-AD8A-4CA7-B7A2-25EE27DC853D}" dt="2023-08-21T03:19:51.486" v="5655" actId="20577"/>
          <ac:spMkLst>
            <pc:docMk/>
            <pc:sldMk cId="1401137450" sldId="258"/>
            <ac:spMk id="4" creationId="{00000000-0000-0000-0000-000000000000}"/>
          </ac:spMkLst>
        </pc:spChg>
        <pc:spChg chg="del">
          <ac:chgData name="Kayla Cordone" userId="43e86627d33d205e" providerId="LiveId" clId="{0496D303-AD8A-4CA7-B7A2-25EE27DC853D}" dt="2023-08-21T03:19:56.116" v="5656" actId="478"/>
          <ac:spMkLst>
            <pc:docMk/>
            <pc:sldMk cId="1401137450" sldId="258"/>
            <ac:spMk id="5" creationId="{00000000-0000-0000-0000-000000000000}"/>
          </ac:spMkLst>
        </pc:spChg>
      </pc:sldChg>
      <pc:sldChg chg="modSp mod ord">
        <pc:chgData name="Kayla Cordone" userId="43e86627d33d205e" providerId="LiveId" clId="{0496D303-AD8A-4CA7-B7A2-25EE27DC853D}" dt="2023-08-21T03:17:02.512" v="5618"/>
        <pc:sldMkLst>
          <pc:docMk/>
          <pc:sldMk cId="1341470884" sldId="260"/>
        </pc:sldMkLst>
        <pc:spChg chg="mod">
          <ac:chgData name="Kayla Cordone" userId="43e86627d33d205e" providerId="LiveId" clId="{0496D303-AD8A-4CA7-B7A2-25EE27DC853D}" dt="2023-08-21T03:15:23.718" v="5534" actId="1076"/>
          <ac:spMkLst>
            <pc:docMk/>
            <pc:sldMk cId="1341470884" sldId="260"/>
            <ac:spMk id="7" creationId="{00000000-0000-0000-0000-000000000000}"/>
          </ac:spMkLst>
        </pc:spChg>
        <pc:spChg chg="mod">
          <ac:chgData name="Kayla Cordone" userId="43e86627d33d205e" providerId="LiveId" clId="{0496D303-AD8A-4CA7-B7A2-25EE27DC853D}" dt="2023-08-21T02:44:54.842" v="3273" actId="20577"/>
          <ac:spMkLst>
            <pc:docMk/>
            <pc:sldMk cId="1341470884" sldId="260"/>
            <ac:spMk id="8" creationId="{00000000-0000-0000-0000-000000000000}"/>
          </ac:spMkLst>
        </pc:spChg>
        <pc:spChg chg="mod">
          <ac:chgData name="Kayla Cordone" userId="43e86627d33d205e" providerId="LiveId" clId="{0496D303-AD8A-4CA7-B7A2-25EE27DC853D}" dt="2023-08-21T02:51:35.043" v="3916" actId="20577"/>
          <ac:spMkLst>
            <pc:docMk/>
            <pc:sldMk cId="1341470884" sldId="260"/>
            <ac:spMk id="9" creationId="{00000000-0000-0000-0000-000000000000}"/>
          </ac:spMkLst>
        </pc:spChg>
        <pc:spChg chg="mod">
          <ac:chgData name="Kayla Cordone" userId="43e86627d33d205e" providerId="LiveId" clId="{0496D303-AD8A-4CA7-B7A2-25EE27DC853D}" dt="2023-08-21T02:44:57.299" v="3278" actId="20577"/>
          <ac:spMkLst>
            <pc:docMk/>
            <pc:sldMk cId="1341470884" sldId="260"/>
            <ac:spMk id="10" creationId="{00000000-0000-0000-0000-000000000000}"/>
          </ac:spMkLst>
        </pc:spChg>
        <pc:spChg chg="mod">
          <ac:chgData name="Kayla Cordone" userId="43e86627d33d205e" providerId="LiveId" clId="{0496D303-AD8A-4CA7-B7A2-25EE27DC853D}" dt="2023-08-21T02:48:35.354" v="3765" actId="20577"/>
          <ac:spMkLst>
            <pc:docMk/>
            <pc:sldMk cId="1341470884" sldId="260"/>
            <ac:spMk id="11" creationId="{00000000-0000-0000-0000-000000000000}"/>
          </ac:spMkLst>
        </pc:spChg>
      </pc:sldChg>
      <pc:sldChg chg="addSp delSp modSp mod ord">
        <pc:chgData name="Kayla Cordone" userId="43e86627d33d205e" providerId="LiveId" clId="{0496D303-AD8A-4CA7-B7A2-25EE27DC853D}" dt="2023-08-21T16:53:03.677" v="5781"/>
        <pc:sldMkLst>
          <pc:docMk/>
          <pc:sldMk cId="1891427728" sldId="262"/>
        </pc:sldMkLst>
        <pc:spChg chg="del">
          <ac:chgData name="Kayla Cordone" userId="43e86627d33d205e" providerId="LiveId" clId="{0496D303-AD8A-4CA7-B7A2-25EE27DC853D}" dt="2023-08-21T02:11:00.680" v="1293" actId="478"/>
          <ac:spMkLst>
            <pc:docMk/>
            <pc:sldMk cId="1891427728" sldId="262"/>
            <ac:spMk id="3" creationId="{E587A437-81BC-CE9C-4785-24370BAFA2D2}"/>
          </ac:spMkLst>
        </pc:spChg>
        <pc:spChg chg="add mod">
          <ac:chgData name="Kayla Cordone" userId="43e86627d33d205e" providerId="LiveId" clId="{0496D303-AD8A-4CA7-B7A2-25EE27DC853D}" dt="2023-08-21T02:11:06.173" v="1295" actId="1076"/>
          <ac:spMkLst>
            <pc:docMk/>
            <pc:sldMk cId="1891427728" sldId="262"/>
            <ac:spMk id="5" creationId="{E0F4F303-6F03-ABE3-DCD6-B78AC6DBD8BB}"/>
          </ac:spMkLst>
        </pc:spChg>
        <pc:spChg chg="add mod">
          <ac:chgData name="Kayla Cordone" userId="43e86627d33d205e" providerId="LiveId" clId="{0496D303-AD8A-4CA7-B7A2-25EE27DC853D}" dt="2023-08-21T02:13:20.113" v="1381" actId="14100"/>
          <ac:spMkLst>
            <pc:docMk/>
            <pc:sldMk cId="1891427728" sldId="262"/>
            <ac:spMk id="6" creationId="{D580D9B0-0982-F8D6-3BCA-72E6290E387D}"/>
          </ac:spMkLst>
        </pc:spChg>
        <pc:spChg chg="add mod">
          <ac:chgData name="Kayla Cordone" userId="43e86627d33d205e" providerId="LiveId" clId="{0496D303-AD8A-4CA7-B7A2-25EE27DC853D}" dt="2023-08-21T02:40:22.771" v="3069" actId="1076"/>
          <ac:spMkLst>
            <pc:docMk/>
            <pc:sldMk cId="1891427728" sldId="262"/>
            <ac:spMk id="7" creationId="{97489E40-B9CE-9A24-D406-10CFF414E393}"/>
          </ac:spMkLst>
        </pc:spChg>
        <pc:spChg chg="add mod">
          <ac:chgData name="Kayla Cordone" userId="43e86627d33d205e" providerId="LiveId" clId="{0496D303-AD8A-4CA7-B7A2-25EE27DC853D}" dt="2023-08-21T02:41:03.271" v="3138" actId="20577"/>
          <ac:spMkLst>
            <pc:docMk/>
            <pc:sldMk cId="1891427728" sldId="262"/>
            <ac:spMk id="8" creationId="{2A721BDC-9A36-A0BA-44E0-01EC5BC42083}"/>
          </ac:spMkLst>
        </pc:spChg>
      </pc:sldChg>
      <pc:sldChg chg="ord">
        <pc:chgData name="Kayla Cordone" userId="43e86627d33d205e" providerId="LiveId" clId="{0496D303-AD8A-4CA7-B7A2-25EE27DC853D}" dt="2023-08-21T17:12:17.074" v="5809"/>
        <pc:sldMkLst>
          <pc:docMk/>
          <pc:sldMk cId="158548089" sldId="264"/>
        </pc:sldMkLst>
      </pc:sldChg>
      <pc:sldChg chg="del">
        <pc:chgData name="Kayla Cordone" userId="43e86627d33d205e" providerId="LiveId" clId="{0496D303-AD8A-4CA7-B7A2-25EE27DC853D}" dt="2023-08-21T03:15:28.937" v="5535" actId="2696"/>
        <pc:sldMkLst>
          <pc:docMk/>
          <pc:sldMk cId="1409323431" sldId="268"/>
        </pc:sldMkLst>
      </pc:sldChg>
      <pc:sldChg chg="del">
        <pc:chgData name="Kayla Cordone" userId="43e86627d33d205e" providerId="LiveId" clId="{0496D303-AD8A-4CA7-B7A2-25EE27DC853D}" dt="2023-08-21T03:17:07.775" v="5619" actId="2696"/>
        <pc:sldMkLst>
          <pc:docMk/>
          <pc:sldMk cId="1345761272" sldId="270"/>
        </pc:sldMkLst>
      </pc:sldChg>
      <pc:sldChg chg="delSp modSp mod ord">
        <pc:chgData name="Kayla Cordone" userId="43e86627d33d205e" providerId="LiveId" clId="{0496D303-AD8A-4CA7-B7A2-25EE27DC853D}" dt="2023-08-21T17:12:36.566" v="5812" actId="1076"/>
        <pc:sldMkLst>
          <pc:docMk/>
          <pc:sldMk cId="858669419" sldId="271"/>
        </pc:sldMkLst>
        <pc:spChg chg="mod">
          <ac:chgData name="Kayla Cordone" userId="43e86627d33d205e" providerId="LiveId" clId="{0496D303-AD8A-4CA7-B7A2-25EE27DC853D}" dt="2023-08-21T17:12:32.894" v="5811" actId="1076"/>
          <ac:spMkLst>
            <pc:docMk/>
            <pc:sldMk cId="858669419" sldId="271"/>
            <ac:spMk id="3" creationId="{71D61904-9927-AC90-67F5-838795CA5E1B}"/>
          </ac:spMkLst>
        </pc:spChg>
        <pc:spChg chg="del">
          <ac:chgData name="Kayla Cordone" userId="43e86627d33d205e" providerId="LiveId" clId="{0496D303-AD8A-4CA7-B7A2-25EE27DC853D}" dt="2023-08-21T17:12:25.923" v="5810" actId="478"/>
          <ac:spMkLst>
            <pc:docMk/>
            <pc:sldMk cId="858669419" sldId="271"/>
            <ac:spMk id="9" creationId="{21D13DF3-ABA2-CF2D-56CB-CAD5746367F3}"/>
          </ac:spMkLst>
        </pc:spChg>
        <pc:picChg chg="mod">
          <ac:chgData name="Kayla Cordone" userId="43e86627d33d205e" providerId="LiveId" clId="{0496D303-AD8A-4CA7-B7A2-25EE27DC853D}" dt="2023-08-21T17:12:36.566" v="5812" actId="1076"/>
          <ac:picMkLst>
            <pc:docMk/>
            <pc:sldMk cId="858669419" sldId="271"/>
            <ac:picMk id="4" creationId="{A8FB01A8-8A80-8DFF-B426-127D8E0B948B}"/>
          </ac:picMkLst>
        </pc:picChg>
      </pc:sldChg>
      <pc:sldChg chg="addSp delSp modSp mod">
        <pc:chgData name="Kayla Cordone" userId="43e86627d33d205e" providerId="LiveId" clId="{0496D303-AD8A-4CA7-B7A2-25EE27DC853D}" dt="2023-08-21T02:03:13.329" v="1003" actId="1076"/>
        <pc:sldMkLst>
          <pc:docMk/>
          <pc:sldMk cId="342986408" sldId="275"/>
        </pc:sldMkLst>
        <pc:spChg chg="del mod">
          <ac:chgData name="Kayla Cordone" userId="43e86627d33d205e" providerId="LiveId" clId="{0496D303-AD8A-4CA7-B7A2-25EE27DC853D}" dt="2023-08-21T01:52:19.345" v="132" actId="478"/>
          <ac:spMkLst>
            <pc:docMk/>
            <pc:sldMk cId="342986408" sldId="275"/>
            <ac:spMk id="2" creationId="{140B6886-99CE-2446-C77B-A9735773E0B2}"/>
          </ac:spMkLst>
        </pc:spChg>
        <pc:spChg chg="del">
          <ac:chgData name="Kayla Cordone" userId="43e86627d33d205e" providerId="LiveId" clId="{0496D303-AD8A-4CA7-B7A2-25EE27DC853D}" dt="2023-08-21T01:52:08.900" v="129" actId="478"/>
          <ac:spMkLst>
            <pc:docMk/>
            <pc:sldMk cId="342986408" sldId="275"/>
            <ac:spMk id="3" creationId="{FD57A53C-109E-C372-748A-C2A2F20F572F}"/>
          </ac:spMkLst>
        </pc:spChg>
        <pc:picChg chg="add mod">
          <ac:chgData name="Kayla Cordone" userId="43e86627d33d205e" providerId="LiveId" clId="{0496D303-AD8A-4CA7-B7A2-25EE27DC853D}" dt="2023-08-21T02:03:13.329" v="1003" actId="1076"/>
          <ac:picMkLst>
            <pc:docMk/>
            <pc:sldMk cId="342986408" sldId="275"/>
            <ac:picMk id="4" creationId="{23003A7D-44FD-0A02-5FA6-CE529C967CB6}"/>
          </ac:picMkLst>
        </pc:picChg>
      </pc:sldChg>
      <pc:sldChg chg="delSp modSp mod">
        <pc:chgData name="Kayla Cordone" userId="43e86627d33d205e" providerId="LiveId" clId="{0496D303-AD8A-4CA7-B7A2-25EE27DC853D}" dt="2023-08-21T01:49:58.535" v="35" actId="1076"/>
        <pc:sldMkLst>
          <pc:docMk/>
          <pc:sldMk cId="977135889" sldId="276"/>
        </pc:sldMkLst>
        <pc:spChg chg="del">
          <ac:chgData name="Kayla Cordone" userId="43e86627d33d205e" providerId="LiveId" clId="{0496D303-AD8A-4CA7-B7A2-25EE27DC853D}" dt="2023-08-21T01:49:22.635" v="26" actId="478"/>
          <ac:spMkLst>
            <pc:docMk/>
            <pc:sldMk cId="977135889" sldId="276"/>
            <ac:spMk id="2" creationId="{BD52FD0F-9BB5-714A-DAB2-773F7D5B9335}"/>
          </ac:spMkLst>
        </pc:spChg>
        <pc:spChg chg="mod">
          <ac:chgData name="Kayla Cordone" userId="43e86627d33d205e" providerId="LiveId" clId="{0496D303-AD8A-4CA7-B7A2-25EE27DC853D}" dt="2023-08-21T01:49:58.535" v="35" actId="1076"/>
          <ac:spMkLst>
            <pc:docMk/>
            <pc:sldMk cId="977135889" sldId="276"/>
            <ac:spMk id="3" creationId="{E093EA22-DEB6-EE44-D91E-EB6823508870}"/>
          </ac:spMkLst>
        </pc:spChg>
      </pc:sldChg>
      <pc:sldChg chg="delSp modSp mod">
        <pc:chgData name="Kayla Cordone" userId="43e86627d33d205e" providerId="LiveId" clId="{0496D303-AD8A-4CA7-B7A2-25EE27DC853D}" dt="2023-08-21T01:49:17.920" v="25" actId="1076"/>
        <pc:sldMkLst>
          <pc:docMk/>
          <pc:sldMk cId="4129117160" sldId="278"/>
        </pc:sldMkLst>
        <pc:spChg chg="mod">
          <ac:chgData name="Kayla Cordone" userId="43e86627d33d205e" providerId="LiveId" clId="{0496D303-AD8A-4CA7-B7A2-25EE27DC853D}" dt="2023-08-21T01:49:17.920" v="25" actId="1076"/>
          <ac:spMkLst>
            <pc:docMk/>
            <pc:sldMk cId="4129117160" sldId="278"/>
            <ac:spMk id="2" creationId="{361E58F9-9A1E-431B-56B2-3D38AE2ACCBC}"/>
          </ac:spMkLst>
        </pc:spChg>
        <pc:spChg chg="del">
          <ac:chgData name="Kayla Cordone" userId="43e86627d33d205e" providerId="LiveId" clId="{0496D303-AD8A-4CA7-B7A2-25EE27DC853D}" dt="2023-08-21T01:48:53.280" v="23" actId="478"/>
          <ac:spMkLst>
            <pc:docMk/>
            <pc:sldMk cId="4129117160" sldId="278"/>
            <ac:spMk id="3" creationId="{340A9724-AD56-7A0A-5BBF-59731D5C80C9}"/>
          </ac:spMkLst>
        </pc:spChg>
      </pc:sldChg>
      <pc:sldChg chg="delSp modSp new del mod ord setBg">
        <pc:chgData name="Kayla Cordone" userId="43e86627d33d205e" providerId="LiveId" clId="{0496D303-AD8A-4CA7-B7A2-25EE27DC853D}" dt="2023-08-21T02:03:04.107" v="1001" actId="2696"/>
        <pc:sldMkLst>
          <pc:docMk/>
          <pc:sldMk cId="4194295146" sldId="282"/>
        </pc:sldMkLst>
        <pc:spChg chg="mod">
          <ac:chgData name="Kayla Cordone" userId="43e86627d33d205e" providerId="LiveId" clId="{0496D303-AD8A-4CA7-B7A2-25EE27DC853D}" dt="2023-08-21T02:02:44.405" v="984" actId="14100"/>
          <ac:spMkLst>
            <pc:docMk/>
            <pc:sldMk cId="4194295146" sldId="282"/>
            <ac:spMk id="2" creationId="{23DC100E-55DA-894F-B83E-E3431478FF90}"/>
          </ac:spMkLst>
        </pc:spChg>
        <pc:spChg chg="del">
          <ac:chgData name="Kayla Cordone" userId="43e86627d33d205e" providerId="LiveId" clId="{0496D303-AD8A-4CA7-B7A2-25EE27DC853D}" dt="2023-08-21T01:51:18.950" v="70" actId="478"/>
          <ac:spMkLst>
            <pc:docMk/>
            <pc:sldMk cId="4194295146" sldId="282"/>
            <ac:spMk id="3" creationId="{9ABFF0F4-273C-C531-3AC9-E7980D4C1425}"/>
          </ac:spMkLst>
        </pc:spChg>
      </pc:sldChg>
      <pc:sldChg chg="delSp modSp new mod setBg">
        <pc:chgData name="Kayla Cordone" userId="43e86627d33d205e" providerId="LiveId" clId="{0496D303-AD8A-4CA7-B7A2-25EE27DC853D}" dt="2023-08-21T01:55:53.250" v="533" actId="207"/>
        <pc:sldMkLst>
          <pc:docMk/>
          <pc:sldMk cId="1704578999" sldId="283"/>
        </pc:sldMkLst>
        <pc:spChg chg="mod">
          <ac:chgData name="Kayla Cordone" userId="43e86627d33d205e" providerId="LiveId" clId="{0496D303-AD8A-4CA7-B7A2-25EE27DC853D}" dt="2023-08-21T01:55:53.250" v="533" actId="207"/>
          <ac:spMkLst>
            <pc:docMk/>
            <pc:sldMk cId="1704578999" sldId="283"/>
            <ac:spMk id="2" creationId="{82E5E40E-510B-AF48-C41E-EFEA75B1FFF3}"/>
          </ac:spMkLst>
        </pc:spChg>
        <pc:spChg chg="del">
          <ac:chgData name="Kayla Cordone" userId="43e86627d33d205e" providerId="LiveId" clId="{0496D303-AD8A-4CA7-B7A2-25EE27DC853D}" dt="2023-08-21T01:54:12.194" v="151" actId="478"/>
          <ac:spMkLst>
            <pc:docMk/>
            <pc:sldMk cId="1704578999" sldId="283"/>
            <ac:spMk id="3" creationId="{8896A3FD-8715-A216-C3B7-89DF1906D51A}"/>
          </ac:spMkLst>
        </pc:spChg>
      </pc:sldChg>
      <pc:sldChg chg="delSp modSp new del mod">
        <pc:chgData name="Kayla Cordone" userId="43e86627d33d205e" providerId="LiveId" clId="{0496D303-AD8A-4CA7-B7A2-25EE27DC853D}" dt="2023-08-21T03:10:55.780" v="5455" actId="2696"/>
        <pc:sldMkLst>
          <pc:docMk/>
          <pc:sldMk cId="1539707328" sldId="284"/>
        </pc:sldMkLst>
        <pc:spChg chg="del">
          <ac:chgData name="Kayla Cordone" userId="43e86627d33d205e" providerId="LiveId" clId="{0496D303-AD8A-4CA7-B7A2-25EE27DC853D}" dt="2023-08-21T01:56:34.310" v="535" actId="478"/>
          <ac:spMkLst>
            <pc:docMk/>
            <pc:sldMk cId="1539707328" sldId="284"/>
            <ac:spMk id="2" creationId="{E19BFE42-9E06-2DAF-68B8-06BA6F61B586}"/>
          </ac:spMkLst>
        </pc:spChg>
        <pc:spChg chg="mod">
          <ac:chgData name="Kayla Cordone" userId="43e86627d33d205e" providerId="LiveId" clId="{0496D303-AD8A-4CA7-B7A2-25EE27DC853D}" dt="2023-08-21T02:01:59.943" v="979" actId="1076"/>
          <ac:spMkLst>
            <pc:docMk/>
            <pc:sldMk cId="1539707328" sldId="284"/>
            <ac:spMk id="3" creationId="{765D6245-75D4-868F-0018-1635717032E6}"/>
          </ac:spMkLst>
        </pc:spChg>
      </pc:sldChg>
      <pc:sldChg chg="new del">
        <pc:chgData name="Kayla Cordone" userId="43e86627d33d205e" providerId="LiveId" clId="{0496D303-AD8A-4CA7-B7A2-25EE27DC853D}" dt="2023-08-21T02:02:33.495" v="983" actId="680"/>
        <pc:sldMkLst>
          <pc:docMk/>
          <pc:sldMk cId="822361017" sldId="285"/>
        </pc:sldMkLst>
      </pc:sldChg>
      <pc:sldChg chg="new del">
        <pc:chgData name="Kayla Cordone" userId="43e86627d33d205e" providerId="LiveId" clId="{0496D303-AD8A-4CA7-B7A2-25EE27DC853D}" dt="2023-08-21T02:02:10.125" v="981" actId="680"/>
        <pc:sldMkLst>
          <pc:docMk/>
          <pc:sldMk cId="1800141130" sldId="285"/>
        </pc:sldMkLst>
      </pc:sldChg>
      <pc:sldChg chg="modSp add mod ord">
        <pc:chgData name="Kayla Cordone" userId="43e86627d33d205e" providerId="LiveId" clId="{0496D303-AD8A-4CA7-B7A2-25EE27DC853D}" dt="2023-08-21T02:03:01.009" v="1000"/>
        <pc:sldMkLst>
          <pc:docMk/>
          <pc:sldMk cId="4134747779" sldId="285"/>
        </pc:sldMkLst>
        <pc:spChg chg="mod">
          <ac:chgData name="Kayla Cordone" userId="43e86627d33d205e" providerId="LiveId" clId="{0496D303-AD8A-4CA7-B7A2-25EE27DC853D}" dt="2023-08-21T02:02:57.969" v="998" actId="20577"/>
          <ac:spMkLst>
            <pc:docMk/>
            <pc:sldMk cId="4134747779" sldId="285"/>
            <ac:spMk id="2" creationId="{82E5E40E-510B-AF48-C41E-EFEA75B1FFF3}"/>
          </ac:spMkLst>
        </pc:spChg>
      </pc:sldChg>
      <pc:sldChg chg="modSp add mod ord">
        <pc:chgData name="Kayla Cordone" userId="43e86627d33d205e" providerId="LiveId" clId="{0496D303-AD8A-4CA7-B7A2-25EE27DC853D}" dt="2023-08-21T02:04:18.744" v="1030"/>
        <pc:sldMkLst>
          <pc:docMk/>
          <pc:sldMk cId="946266492" sldId="286"/>
        </pc:sldMkLst>
        <pc:spChg chg="mod">
          <ac:chgData name="Kayla Cordone" userId="43e86627d33d205e" providerId="LiveId" clId="{0496D303-AD8A-4CA7-B7A2-25EE27DC853D}" dt="2023-08-21T02:04:15.018" v="1028" actId="20577"/>
          <ac:spMkLst>
            <pc:docMk/>
            <pc:sldMk cId="946266492" sldId="286"/>
            <ac:spMk id="2" creationId="{82E5E40E-510B-AF48-C41E-EFEA75B1FFF3}"/>
          </ac:spMkLst>
        </pc:spChg>
      </pc:sldChg>
      <pc:sldChg chg="addSp delSp modSp new del mod">
        <pc:chgData name="Kayla Cordone" userId="43e86627d33d205e" providerId="LiveId" clId="{0496D303-AD8A-4CA7-B7A2-25EE27DC853D}" dt="2023-08-21T03:13:13.207" v="5496" actId="2696"/>
        <pc:sldMkLst>
          <pc:docMk/>
          <pc:sldMk cId="3983367462" sldId="287"/>
        </pc:sldMkLst>
        <pc:spChg chg="del">
          <ac:chgData name="Kayla Cordone" userId="43e86627d33d205e" providerId="LiveId" clId="{0496D303-AD8A-4CA7-B7A2-25EE27DC853D}" dt="2023-08-21T02:04:34.545" v="1032" actId="478"/>
          <ac:spMkLst>
            <pc:docMk/>
            <pc:sldMk cId="3983367462" sldId="287"/>
            <ac:spMk id="2" creationId="{AA9471E9-C6E7-1280-C9A6-3307E7010EBC}"/>
          </ac:spMkLst>
        </pc:spChg>
        <pc:spChg chg="mod">
          <ac:chgData name="Kayla Cordone" userId="43e86627d33d205e" providerId="LiveId" clId="{0496D303-AD8A-4CA7-B7A2-25EE27DC853D}" dt="2023-08-21T02:09:28.145" v="1263" actId="20577"/>
          <ac:spMkLst>
            <pc:docMk/>
            <pc:sldMk cId="3983367462" sldId="287"/>
            <ac:spMk id="3" creationId="{57EC6300-8FD3-5F56-890E-95CEF1A0E6F9}"/>
          </ac:spMkLst>
        </pc:spChg>
        <pc:picChg chg="add mod">
          <ac:chgData name="Kayla Cordone" userId="43e86627d33d205e" providerId="LiveId" clId="{0496D303-AD8A-4CA7-B7A2-25EE27DC853D}" dt="2023-08-21T02:09:43.706" v="1267" actId="14100"/>
          <ac:picMkLst>
            <pc:docMk/>
            <pc:sldMk cId="3983367462" sldId="287"/>
            <ac:picMk id="2050" creationId="{131EF5C0-D136-C868-CE67-35B0A5BCC3CE}"/>
          </ac:picMkLst>
        </pc:picChg>
      </pc:sldChg>
      <pc:sldChg chg="addSp modSp new">
        <pc:chgData name="Kayla Cordone" userId="43e86627d33d205e" providerId="LiveId" clId="{0496D303-AD8A-4CA7-B7A2-25EE27DC853D}" dt="2023-08-21T02:08:14.987" v="1249" actId="1076"/>
        <pc:sldMkLst>
          <pc:docMk/>
          <pc:sldMk cId="1559026770" sldId="288"/>
        </pc:sldMkLst>
        <pc:picChg chg="add mod">
          <ac:chgData name="Kayla Cordone" userId="43e86627d33d205e" providerId="LiveId" clId="{0496D303-AD8A-4CA7-B7A2-25EE27DC853D}" dt="2023-08-21T02:08:14.987" v="1249" actId="1076"/>
          <ac:picMkLst>
            <pc:docMk/>
            <pc:sldMk cId="1559026770" sldId="288"/>
            <ac:picMk id="1026" creationId="{A46BEEDA-7399-9324-CD53-5915FD83872B}"/>
          </ac:picMkLst>
        </pc:picChg>
      </pc:sldChg>
      <pc:sldChg chg="delSp modSp new mod">
        <pc:chgData name="Kayla Cordone" userId="43e86627d33d205e" providerId="LiveId" clId="{0496D303-AD8A-4CA7-B7A2-25EE27DC853D}" dt="2023-08-21T02:10:29.221" v="1291" actId="1076"/>
        <pc:sldMkLst>
          <pc:docMk/>
          <pc:sldMk cId="1674247157" sldId="289"/>
        </pc:sldMkLst>
        <pc:spChg chg="mod">
          <ac:chgData name="Kayla Cordone" userId="43e86627d33d205e" providerId="LiveId" clId="{0496D303-AD8A-4CA7-B7A2-25EE27DC853D}" dt="2023-08-21T02:10:29.221" v="1291" actId="1076"/>
          <ac:spMkLst>
            <pc:docMk/>
            <pc:sldMk cId="1674247157" sldId="289"/>
            <ac:spMk id="2" creationId="{CF356C3E-6009-5D4B-ABFA-2AB74E07FA50}"/>
          </ac:spMkLst>
        </pc:spChg>
        <pc:spChg chg="del">
          <ac:chgData name="Kayla Cordone" userId="43e86627d33d205e" providerId="LiveId" clId="{0496D303-AD8A-4CA7-B7A2-25EE27DC853D}" dt="2023-08-21T02:10:18.103" v="1287" actId="478"/>
          <ac:spMkLst>
            <pc:docMk/>
            <pc:sldMk cId="1674247157" sldId="289"/>
            <ac:spMk id="3" creationId="{0AD52FBA-93D1-EBED-F8CF-1B38F126B677}"/>
          </ac:spMkLst>
        </pc:spChg>
      </pc:sldChg>
      <pc:sldChg chg="modSp new mod">
        <pc:chgData name="Kayla Cordone" userId="43e86627d33d205e" providerId="LiveId" clId="{0496D303-AD8A-4CA7-B7A2-25EE27DC853D}" dt="2023-08-21T02:53:58.726" v="4102" actId="1076"/>
        <pc:sldMkLst>
          <pc:docMk/>
          <pc:sldMk cId="2404756198" sldId="290"/>
        </pc:sldMkLst>
        <pc:spChg chg="mod">
          <ac:chgData name="Kayla Cordone" userId="43e86627d33d205e" providerId="LiveId" clId="{0496D303-AD8A-4CA7-B7A2-25EE27DC853D}" dt="2023-08-21T02:53:55.084" v="4101" actId="1076"/>
          <ac:spMkLst>
            <pc:docMk/>
            <pc:sldMk cId="2404756198" sldId="290"/>
            <ac:spMk id="2" creationId="{57716C1A-EE11-812B-42E9-9E22BEF3A829}"/>
          </ac:spMkLst>
        </pc:spChg>
        <pc:spChg chg="mod">
          <ac:chgData name="Kayla Cordone" userId="43e86627d33d205e" providerId="LiveId" clId="{0496D303-AD8A-4CA7-B7A2-25EE27DC853D}" dt="2023-08-21T02:53:58.726" v="4102" actId="1076"/>
          <ac:spMkLst>
            <pc:docMk/>
            <pc:sldMk cId="2404756198" sldId="290"/>
            <ac:spMk id="3" creationId="{B10F9CF1-F519-7965-73E9-86EE4462F16A}"/>
          </ac:spMkLst>
        </pc:spChg>
      </pc:sldChg>
      <pc:sldChg chg="addSp delSp modSp new mod modNotesTx">
        <pc:chgData name="Kayla Cordone" userId="43e86627d33d205e" providerId="LiveId" clId="{0496D303-AD8A-4CA7-B7A2-25EE27DC853D}" dt="2023-08-21T03:16:19.282" v="5581" actId="20577"/>
        <pc:sldMkLst>
          <pc:docMk/>
          <pc:sldMk cId="1923575720" sldId="291"/>
        </pc:sldMkLst>
        <pc:spChg chg="add del mod">
          <ac:chgData name="Kayla Cordone" userId="43e86627d33d205e" providerId="LiveId" clId="{0496D303-AD8A-4CA7-B7A2-25EE27DC853D}" dt="2023-08-21T03:16:19.282" v="5581" actId="20577"/>
          <ac:spMkLst>
            <pc:docMk/>
            <pc:sldMk cId="1923575720" sldId="291"/>
            <ac:spMk id="2" creationId="{BBA36762-5E3C-F37D-E620-E1AC655A4C16}"/>
          </ac:spMkLst>
        </pc:spChg>
        <pc:spChg chg="del mod">
          <ac:chgData name="Kayla Cordone" userId="43e86627d33d205e" providerId="LiveId" clId="{0496D303-AD8A-4CA7-B7A2-25EE27DC853D}" dt="2023-08-21T02:22:31.883" v="2135" actId="478"/>
          <ac:spMkLst>
            <pc:docMk/>
            <pc:sldMk cId="1923575720" sldId="291"/>
            <ac:spMk id="3" creationId="{B38B3311-F934-4679-7C24-500E3D7884AD}"/>
          </ac:spMkLst>
        </pc:spChg>
        <pc:spChg chg="add mod">
          <ac:chgData name="Kayla Cordone" userId="43e86627d33d205e" providerId="LiveId" clId="{0496D303-AD8A-4CA7-B7A2-25EE27DC853D}" dt="2023-08-21T02:54:23.292" v="4107" actId="12"/>
          <ac:spMkLst>
            <pc:docMk/>
            <pc:sldMk cId="1923575720" sldId="291"/>
            <ac:spMk id="4" creationId="{F6180D25-C468-1765-BD92-1589582BF701}"/>
          </ac:spMkLst>
        </pc:spChg>
        <pc:picChg chg="add mod">
          <ac:chgData name="Kayla Cordone" userId="43e86627d33d205e" providerId="LiveId" clId="{0496D303-AD8A-4CA7-B7A2-25EE27DC853D}" dt="2023-08-21T02:41:15.887" v="3139" actId="1076"/>
          <ac:picMkLst>
            <pc:docMk/>
            <pc:sldMk cId="1923575720" sldId="291"/>
            <ac:picMk id="3074" creationId="{BA73D148-E0AD-09A5-24DC-4C6CAA9F6822}"/>
          </ac:picMkLst>
        </pc:picChg>
      </pc:sldChg>
      <pc:sldChg chg="modSp new mod">
        <pc:chgData name="Kayla Cordone" userId="43e86627d33d205e" providerId="LiveId" clId="{0496D303-AD8A-4CA7-B7A2-25EE27DC853D}" dt="2023-08-21T03:08:47.462" v="5430" actId="20577"/>
        <pc:sldMkLst>
          <pc:docMk/>
          <pc:sldMk cId="1293458104" sldId="292"/>
        </pc:sldMkLst>
        <pc:spChg chg="mod">
          <ac:chgData name="Kayla Cordone" userId="43e86627d33d205e" providerId="LiveId" clId="{0496D303-AD8A-4CA7-B7A2-25EE27DC853D}" dt="2023-08-21T03:02:08.538" v="4706" actId="1076"/>
          <ac:spMkLst>
            <pc:docMk/>
            <pc:sldMk cId="1293458104" sldId="292"/>
            <ac:spMk id="2" creationId="{DE691DD5-E75E-3DC2-8623-4EF1641B7D30}"/>
          </ac:spMkLst>
        </pc:spChg>
        <pc:spChg chg="mod">
          <ac:chgData name="Kayla Cordone" userId="43e86627d33d205e" providerId="LiveId" clId="{0496D303-AD8A-4CA7-B7A2-25EE27DC853D}" dt="2023-08-21T03:08:47.462" v="5430" actId="20577"/>
          <ac:spMkLst>
            <pc:docMk/>
            <pc:sldMk cId="1293458104" sldId="292"/>
            <ac:spMk id="3" creationId="{5BD14EF7-A415-A039-A2EB-046EB60457DD}"/>
          </ac:spMkLst>
        </pc:spChg>
      </pc:sldChg>
      <pc:sldChg chg="addSp delSp modSp add mod ord">
        <pc:chgData name="Kayla Cordone" userId="43e86627d33d205e" providerId="LiveId" clId="{0496D303-AD8A-4CA7-B7A2-25EE27DC853D}" dt="2023-08-21T03:10:48.544" v="5454" actId="404"/>
        <pc:sldMkLst>
          <pc:docMk/>
          <pc:sldMk cId="1665461358" sldId="293"/>
        </pc:sldMkLst>
        <pc:spChg chg="del">
          <ac:chgData name="Kayla Cordone" userId="43e86627d33d205e" providerId="LiveId" clId="{0496D303-AD8A-4CA7-B7A2-25EE27DC853D}" dt="2023-08-21T03:10:12.690" v="5437" actId="478"/>
          <ac:spMkLst>
            <pc:docMk/>
            <pc:sldMk cId="1665461358" sldId="293"/>
            <ac:spMk id="2" creationId="{00000000-0000-0000-0000-000000000000}"/>
          </ac:spMkLst>
        </pc:spChg>
        <pc:spChg chg="add del mod">
          <ac:chgData name="Kayla Cordone" userId="43e86627d33d205e" providerId="LiveId" clId="{0496D303-AD8A-4CA7-B7A2-25EE27DC853D}" dt="2023-08-21T03:10:31.520" v="5444" actId="478"/>
          <ac:spMkLst>
            <pc:docMk/>
            <pc:sldMk cId="1665461358" sldId="293"/>
            <ac:spMk id="4" creationId="{3A62E612-DE91-43B9-C4D8-B27F34548081}"/>
          </ac:spMkLst>
        </pc:spChg>
        <pc:spChg chg="del mod">
          <ac:chgData name="Kayla Cordone" userId="43e86627d33d205e" providerId="LiveId" clId="{0496D303-AD8A-4CA7-B7A2-25EE27DC853D}" dt="2023-08-21T03:10:17.550" v="5439" actId="478"/>
          <ac:spMkLst>
            <pc:docMk/>
            <pc:sldMk cId="1665461358" sldId="293"/>
            <ac:spMk id="5" creationId="{0490D6FC-64AF-E856-C4B4-E66A27453F69}"/>
          </ac:spMkLst>
        </pc:spChg>
        <pc:spChg chg="add del mod">
          <ac:chgData name="Kayla Cordone" userId="43e86627d33d205e" providerId="LiveId" clId="{0496D303-AD8A-4CA7-B7A2-25EE27DC853D}" dt="2023-08-21T03:10:38.364" v="5446" actId="478"/>
          <ac:spMkLst>
            <pc:docMk/>
            <pc:sldMk cId="1665461358" sldId="293"/>
            <ac:spMk id="7" creationId="{D7377D84-E158-E6AB-FB1C-A57C4BFB47FB}"/>
          </ac:spMkLst>
        </pc:spChg>
        <pc:spChg chg="add mod">
          <ac:chgData name="Kayla Cordone" userId="43e86627d33d205e" providerId="LiveId" clId="{0496D303-AD8A-4CA7-B7A2-25EE27DC853D}" dt="2023-08-21T03:10:48.544" v="5454" actId="404"/>
          <ac:spMkLst>
            <pc:docMk/>
            <pc:sldMk cId="1665461358" sldId="293"/>
            <ac:spMk id="9" creationId="{B2A790F2-BB4B-FACB-A64B-82226B3388E1}"/>
          </ac:spMkLst>
        </pc:spChg>
        <pc:spChg chg="add del mod">
          <ac:chgData name="Kayla Cordone" userId="43e86627d33d205e" providerId="LiveId" clId="{0496D303-AD8A-4CA7-B7A2-25EE27DC853D}" dt="2023-08-21T03:10:34.670" v="5445" actId="478"/>
          <ac:spMkLst>
            <pc:docMk/>
            <pc:sldMk cId="1665461358" sldId="293"/>
            <ac:spMk id="12" creationId="{332D94A1-C0A1-9F0C-367A-ECFE472A0E18}"/>
          </ac:spMkLst>
        </pc:spChg>
        <pc:picChg chg="del">
          <ac:chgData name="Kayla Cordone" userId="43e86627d33d205e" providerId="LiveId" clId="{0496D303-AD8A-4CA7-B7A2-25EE27DC853D}" dt="2023-08-21T03:10:08.676" v="5436" actId="478"/>
          <ac:picMkLst>
            <pc:docMk/>
            <pc:sldMk cId="1665461358" sldId="293"/>
            <ac:picMk id="11" creationId="{9C40F460-906A-8584-B0A2-18DD3E338420}"/>
          </ac:picMkLst>
        </pc:picChg>
      </pc:sldChg>
      <pc:sldChg chg="addSp delSp modSp add mod ord">
        <pc:chgData name="Kayla Cordone" userId="43e86627d33d205e" providerId="LiveId" clId="{0496D303-AD8A-4CA7-B7A2-25EE27DC853D}" dt="2023-08-21T03:13:08.199" v="5495" actId="1076"/>
        <pc:sldMkLst>
          <pc:docMk/>
          <pc:sldMk cId="333157571" sldId="294"/>
        </pc:sldMkLst>
        <pc:spChg chg="del mod">
          <ac:chgData name="Kayla Cordone" userId="43e86627d33d205e" providerId="LiveId" clId="{0496D303-AD8A-4CA7-B7A2-25EE27DC853D}" dt="2023-08-21T03:11:27.269" v="5467" actId="478"/>
          <ac:spMkLst>
            <pc:docMk/>
            <pc:sldMk cId="333157571" sldId="294"/>
            <ac:spMk id="2" creationId="{00000000-0000-0000-0000-000000000000}"/>
          </ac:spMkLst>
        </pc:spChg>
        <pc:spChg chg="del">
          <ac:chgData name="Kayla Cordone" userId="43e86627d33d205e" providerId="LiveId" clId="{0496D303-AD8A-4CA7-B7A2-25EE27DC853D}" dt="2023-08-21T03:11:31.637" v="5468" actId="478"/>
          <ac:spMkLst>
            <pc:docMk/>
            <pc:sldMk cId="333157571" sldId="294"/>
            <ac:spMk id="5" creationId="{0490D6FC-64AF-E856-C4B4-E66A27453F69}"/>
          </ac:spMkLst>
        </pc:spChg>
        <pc:spChg chg="add del mod">
          <ac:chgData name="Kayla Cordone" userId="43e86627d33d205e" providerId="LiveId" clId="{0496D303-AD8A-4CA7-B7A2-25EE27DC853D}" dt="2023-08-21T03:11:34.849" v="5469" actId="478"/>
          <ac:spMkLst>
            <pc:docMk/>
            <pc:sldMk cId="333157571" sldId="294"/>
            <ac:spMk id="6" creationId="{5509E9E9-6824-499E-7769-9C4E805109FE}"/>
          </ac:spMkLst>
        </pc:spChg>
        <pc:spChg chg="add del mod">
          <ac:chgData name="Kayla Cordone" userId="43e86627d33d205e" providerId="LiveId" clId="{0496D303-AD8A-4CA7-B7A2-25EE27DC853D}" dt="2023-08-21T03:11:38.251" v="5470" actId="478"/>
          <ac:spMkLst>
            <pc:docMk/>
            <pc:sldMk cId="333157571" sldId="294"/>
            <ac:spMk id="8" creationId="{F5F844A5-8CD3-15A8-BD31-DC8DA92D9F66}"/>
          </ac:spMkLst>
        </pc:spChg>
        <pc:spChg chg="add del mod">
          <ac:chgData name="Kayla Cordone" userId="43e86627d33d205e" providerId="LiveId" clId="{0496D303-AD8A-4CA7-B7A2-25EE27DC853D}" dt="2023-08-21T03:13:03.940" v="5494" actId="478"/>
          <ac:spMkLst>
            <pc:docMk/>
            <pc:sldMk cId="333157571" sldId="294"/>
            <ac:spMk id="11" creationId="{F725054A-9336-459F-1056-ECE4C7F796B8}"/>
          </ac:spMkLst>
        </pc:spChg>
        <pc:picChg chg="del">
          <ac:chgData name="Kayla Cordone" userId="43e86627d33d205e" providerId="LiveId" clId="{0496D303-AD8A-4CA7-B7A2-25EE27DC853D}" dt="2023-08-21T03:11:21.901" v="5465" actId="478"/>
          <ac:picMkLst>
            <pc:docMk/>
            <pc:sldMk cId="333157571" sldId="294"/>
            <ac:picMk id="3" creationId="{415FB161-7288-7BCA-A426-297DAEDEE0E4}"/>
          </ac:picMkLst>
        </pc:picChg>
        <pc:picChg chg="add mod">
          <ac:chgData name="Kayla Cordone" userId="43e86627d33d205e" providerId="LiveId" clId="{0496D303-AD8A-4CA7-B7A2-25EE27DC853D}" dt="2023-08-21T03:13:08.199" v="5495" actId="1076"/>
          <ac:picMkLst>
            <pc:docMk/>
            <pc:sldMk cId="333157571" sldId="294"/>
            <ac:picMk id="9" creationId="{2A4A7DA7-A8F6-6F71-A4F7-F7FF1CF99D1E}"/>
          </ac:picMkLst>
        </pc:picChg>
      </pc:sldChg>
      <pc:sldChg chg="addSp delSp modSp add mod ord">
        <pc:chgData name="Kayla Cordone" userId="43e86627d33d205e" providerId="LiveId" clId="{0496D303-AD8A-4CA7-B7A2-25EE27DC853D}" dt="2023-08-21T16:52:09.050" v="5779" actId="5793"/>
        <pc:sldMkLst>
          <pc:docMk/>
          <pc:sldMk cId="3255513409" sldId="295"/>
        </pc:sldMkLst>
        <pc:spChg chg="del">
          <ac:chgData name="Kayla Cordone" userId="43e86627d33d205e" providerId="LiveId" clId="{0496D303-AD8A-4CA7-B7A2-25EE27DC853D}" dt="2023-08-21T03:13:53.975" v="5511" actId="478"/>
          <ac:spMkLst>
            <pc:docMk/>
            <pc:sldMk cId="3255513409" sldId="295"/>
            <ac:spMk id="2" creationId="{00000000-0000-0000-0000-000000000000}"/>
          </ac:spMkLst>
        </pc:spChg>
        <pc:spChg chg="mod">
          <ac:chgData name="Kayla Cordone" userId="43e86627d33d205e" providerId="LiveId" clId="{0496D303-AD8A-4CA7-B7A2-25EE27DC853D}" dt="2023-08-21T16:50:54.931" v="5741" actId="1076"/>
          <ac:spMkLst>
            <pc:docMk/>
            <pc:sldMk cId="3255513409" sldId="295"/>
            <ac:spMk id="2" creationId="{D5871064-75A4-30EA-4CF9-B51481F0E8FF}"/>
          </ac:spMkLst>
        </pc:spChg>
        <pc:spChg chg="mod">
          <ac:chgData name="Kayla Cordone" userId="43e86627d33d205e" providerId="LiveId" clId="{0496D303-AD8A-4CA7-B7A2-25EE27DC853D}" dt="2023-08-21T16:52:09.050" v="5779" actId="5793"/>
          <ac:spMkLst>
            <pc:docMk/>
            <pc:sldMk cId="3255513409" sldId="295"/>
            <ac:spMk id="3" creationId="{64A14654-E35E-6F23-1CE0-A5E4C689A974}"/>
          </ac:spMkLst>
        </pc:spChg>
        <pc:spChg chg="mod">
          <ac:chgData name="Kayla Cordone" userId="43e86627d33d205e" providerId="LiveId" clId="{0496D303-AD8A-4CA7-B7A2-25EE27DC853D}" dt="2023-08-21T16:51:45.926" v="5768" actId="27636"/>
          <ac:spMkLst>
            <pc:docMk/>
            <pc:sldMk cId="3255513409" sldId="295"/>
            <ac:spMk id="4" creationId="{0D3E5CAE-3BDB-2A8F-86E1-C906CFBC7E2D}"/>
          </ac:spMkLst>
        </pc:spChg>
        <pc:spChg chg="del">
          <ac:chgData name="Kayla Cordone" userId="43e86627d33d205e" providerId="LiveId" clId="{0496D303-AD8A-4CA7-B7A2-25EE27DC853D}" dt="2023-08-21T03:13:57.421" v="5512" actId="478"/>
          <ac:spMkLst>
            <pc:docMk/>
            <pc:sldMk cId="3255513409" sldId="295"/>
            <ac:spMk id="5" creationId="{0490D6FC-64AF-E856-C4B4-E66A27453F69}"/>
          </ac:spMkLst>
        </pc:spChg>
        <pc:spChg chg="add del mod">
          <ac:chgData name="Kayla Cordone" userId="43e86627d33d205e" providerId="LiveId" clId="{0496D303-AD8A-4CA7-B7A2-25EE27DC853D}" dt="2023-08-21T03:14:01.235" v="5513" actId="478"/>
          <ac:spMkLst>
            <pc:docMk/>
            <pc:sldMk cId="3255513409" sldId="295"/>
            <ac:spMk id="6" creationId="{95F40BB2-1A2C-F56B-16A0-F94B86AC6B43}"/>
          </ac:spMkLst>
        </pc:spChg>
        <pc:spChg chg="add del mod">
          <ac:chgData name="Kayla Cordone" userId="43e86627d33d205e" providerId="LiveId" clId="{0496D303-AD8A-4CA7-B7A2-25EE27DC853D}" dt="2023-08-21T03:14:03.110" v="5514" actId="478"/>
          <ac:spMkLst>
            <pc:docMk/>
            <pc:sldMk cId="3255513409" sldId="295"/>
            <ac:spMk id="8" creationId="{489D7507-0E19-C30C-4A63-DF2BF598AFDC}"/>
          </ac:spMkLst>
        </pc:spChg>
        <pc:spChg chg="add del mod">
          <ac:chgData name="Kayla Cordone" userId="43e86627d33d205e" providerId="LiveId" clId="{0496D303-AD8A-4CA7-B7A2-25EE27DC853D}" dt="2023-08-21T03:14:54.652" v="5528" actId="22"/>
          <ac:spMkLst>
            <pc:docMk/>
            <pc:sldMk cId="3255513409" sldId="295"/>
            <ac:spMk id="10" creationId="{651E08EF-F545-656E-B9BB-46234C1EC92E}"/>
          </ac:spMkLst>
        </pc:spChg>
        <pc:spChg chg="add mod">
          <ac:chgData name="Kayla Cordone" userId="43e86627d33d205e" providerId="LiveId" clId="{0496D303-AD8A-4CA7-B7A2-25EE27DC853D}" dt="2023-08-21T03:20:36.826" v="5733" actId="1076"/>
          <ac:spMkLst>
            <pc:docMk/>
            <pc:sldMk cId="3255513409" sldId="295"/>
            <ac:spMk id="11" creationId="{AC646B70-7D89-D0EB-72DF-57095BB52FB3}"/>
          </ac:spMkLst>
        </pc:spChg>
        <pc:spChg chg="add mod">
          <ac:chgData name="Kayla Cordone" userId="43e86627d33d205e" providerId="LiveId" clId="{0496D303-AD8A-4CA7-B7A2-25EE27DC853D}" dt="2023-08-21T03:20:44.977" v="5739" actId="20577"/>
          <ac:spMkLst>
            <pc:docMk/>
            <pc:sldMk cId="3255513409" sldId="295"/>
            <ac:spMk id="12" creationId="{CC9124EA-8D13-2776-80C6-BA2A7E71AE7E}"/>
          </ac:spMkLst>
        </pc:spChg>
        <pc:picChg chg="del">
          <ac:chgData name="Kayla Cordone" userId="43e86627d33d205e" providerId="LiveId" clId="{0496D303-AD8A-4CA7-B7A2-25EE27DC853D}" dt="2023-08-21T03:13:51.517" v="5510" actId="478"/>
          <ac:picMkLst>
            <pc:docMk/>
            <pc:sldMk cId="3255513409" sldId="295"/>
            <ac:picMk id="4" creationId="{7855CBD3-D41F-B706-3C8A-EC9AEB16CA2B}"/>
          </ac:picMkLst>
        </pc:picChg>
      </pc:sldChg>
      <pc:sldChg chg="modSp mod">
        <pc:chgData name="Kayla Cordone" userId="43e86627d33d205e" providerId="LiveId" clId="{0496D303-AD8A-4CA7-B7A2-25EE27DC853D}" dt="2023-08-21T17:10:11.601" v="5805" actId="1076"/>
        <pc:sldMkLst>
          <pc:docMk/>
          <pc:sldMk cId="4246286062" sldId="296"/>
        </pc:sldMkLst>
        <pc:spChg chg="mod">
          <ac:chgData name="Kayla Cordone" userId="43e86627d33d205e" providerId="LiveId" clId="{0496D303-AD8A-4CA7-B7A2-25EE27DC853D}" dt="2023-08-21T17:09:33.988" v="5794" actId="1076"/>
          <ac:spMkLst>
            <pc:docMk/>
            <pc:sldMk cId="4246286062" sldId="296"/>
            <ac:spMk id="7" creationId="{00000000-0000-0000-0000-000000000000}"/>
          </ac:spMkLst>
        </pc:spChg>
        <pc:spChg chg="mod">
          <ac:chgData name="Kayla Cordone" userId="43e86627d33d205e" providerId="LiveId" clId="{0496D303-AD8A-4CA7-B7A2-25EE27DC853D}" dt="2023-08-21T17:09:43.266" v="5797" actId="1076"/>
          <ac:spMkLst>
            <pc:docMk/>
            <pc:sldMk cId="4246286062" sldId="296"/>
            <ac:spMk id="8" creationId="{00000000-0000-0000-0000-000000000000}"/>
          </ac:spMkLst>
        </pc:spChg>
        <pc:spChg chg="mod">
          <ac:chgData name="Kayla Cordone" userId="43e86627d33d205e" providerId="LiveId" clId="{0496D303-AD8A-4CA7-B7A2-25EE27DC853D}" dt="2023-08-21T17:10:08.446" v="5804" actId="1076"/>
          <ac:spMkLst>
            <pc:docMk/>
            <pc:sldMk cId="4246286062" sldId="296"/>
            <ac:spMk id="9" creationId="{00000000-0000-0000-0000-000000000000}"/>
          </ac:spMkLst>
        </pc:spChg>
        <pc:spChg chg="mod">
          <ac:chgData name="Kayla Cordone" userId="43e86627d33d205e" providerId="LiveId" clId="{0496D303-AD8A-4CA7-B7A2-25EE27DC853D}" dt="2023-08-21T17:09:50.680" v="5799" actId="1076"/>
          <ac:spMkLst>
            <pc:docMk/>
            <pc:sldMk cId="4246286062" sldId="296"/>
            <ac:spMk id="10" creationId="{00000000-0000-0000-0000-000000000000}"/>
          </ac:spMkLst>
        </pc:spChg>
        <pc:spChg chg="mod">
          <ac:chgData name="Kayla Cordone" userId="43e86627d33d205e" providerId="LiveId" clId="{0496D303-AD8A-4CA7-B7A2-25EE27DC853D}" dt="2023-08-21T17:10:11.601" v="5805" actId="1076"/>
          <ac:spMkLst>
            <pc:docMk/>
            <pc:sldMk cId="4246286062" sldId="296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8/21/2023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8/21/2023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not a permanent solution to suicide prevention, but is used as a tool to help students see the strengths they have including supports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8/21/2023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8/21/2023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8/21/2023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8/21/2023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8/21/2023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8/21/2023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8/21/2023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8/21/2023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8/21/2023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8/21/2023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nox.k12.ca.us/apps/pages/suicideprevention" TargetMode="External"/><Relationship Id="rId2" Type="http://schemas.openxmlformats.org/officeDocument/2006/relationships/hyperlink" Target="https://doi.org/10.7290/tsc043z3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dc.gov/suicide/suicide-data-statistics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uicide/suicide-data-statistic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www.cdc.gov/suicide/suicide-data-statistic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dc.gov/suicide/suicide-data-statistics.htm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02024"/>
            <a:ext cx="9601200" cy="2186536"/>
          </a:xfrm>
        </p:spPr>
        <p:txBody>
          <a:bodyPr>
            <a:normAutofit fontScale="90000"/>
          </a:bodyPr>
          <a:lstStyle/>
          <a:p>
            <a:r>
              <a:rPr lang="en-US"/>
              <a:t>The Role of the School Counselor in Suicide Prevention, Assessment, and Intervention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88560"/>
            <a:ext cx="9601200" cy="519342"/>
          </a:xfrm>
        </p:spPr>
        <p:txBody>
          <a:bodyPr/>
          <a:lstStyle/>
          <a:p>
            <a:r>
              <a:rPr lang="en-US"/>
              <a:t>By: Dr. Henry and Kayla Newkirk, Clinical Mental Health Counseling Intern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D5C2-586F-A159-7DDC-EBC518A4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41932"/>
            <a:ext cx="10098211" cy="1660020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Facts about Suicide in Younger Populations in 2010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121817-3511-EA3B-2630-32CFBAFA3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19120"/>
            <a:ext cx="9509760" cy="412762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3200"/>
              <a:t>38,364 individuals in America died by suicide</a:t>
            </a:r>
          </a:p>
          <a:p>
            <a:pPr marL="285750" indent="-285750">
              <a:buFontTx/>
              <a:buChar char="-"/>
            </a:pPr>
            <a:r>
              <a:rPr lang="en-US" sz="3200"/>
              <a:t>That is 1.6% of deaths in America for that year</a:t>
            </a:r>
          </a:p>
          <a:p>
            <a:pPr marL="285750" indent="-285750">
              <a:buFontTx/>
              <a:buChar char="-"/>
            </a:pPr>
            <a:r>
              <a:rPr lang="en-US" sz="3200"/>
              <a:t>Individuals between the ages 10-24 years of age completed 4,876 or 12.6% of those deaths by suicide. </a:t>
            </a:r>
          </a:p>
          <a:p>
            <a:pPr marL="285750" indent="-285750">
              <a:buFontTx/>
              <a:buChar char="-"/>
            </a:pPr>
            <a:r>
              <a:rPr lang="en-US" sz="3200"/>
              <a:t>Mental health concerns affect up to 20% of the adolescent population</a:t>
            </a:r>
          </a:p>
        </p:txBody>
      </p:sp>
    </p:spTree>
    <p:extLst>
      <p:ext uri="{BB962C8B-B14F-4D97-AF65-F5344CB8AC3E}">
        <p14:creationId xmlns:p14="http://schemas.microsoft.com/office/powerpoint/2010/main" val="283324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58F9-9A1E-431B-56B2-3D38AE2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54330"/>
            <a:ext cx="9601200" cy="1349340"/>
          </a:xfrm>
        </p:spPr>
        <p:txBody>
          <a:bodyPr/>
          <a:lstStyle/>
          <a:p>
            <a:r>
              <a:rPr lang="en-US"/>
              <a:t>Myths about Suicide</a:t>
            </a:r>
          </a:p>
        </p:txBody>
      </p:sp>
    </p:spTree>
    <p:extLst>
      <p:ext uri="{BB962C8B-B14F-4D97-AF65-F5344CB8AC3E}">
        <p14:creationId xmlns:p14="http://schemas.microsoft.com/office/powerpoint/2010/main" val="412911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EA22-DEB6-EE44-D91E-EB682350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534283"/>
            <a:ext cx="9509760" cy="5789434"/>
          </a:xfrm>
        </p:spPr>
        <p:txBody>
          <a:bodyPr/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-US" sz="4000">
                <a:solidFill>
                  <a:srgbClr val="FFFFFF"/>
                </a:solidFill>
              </a:rPr>
              <a:t>People who talk about it won’t do it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-US" sz="4000">
                <a:solidFill>
                  <a:srgbClr val="FFFFFF"/>
                </a:solidFill>
              </a:rPr>
              <a:t>Talking about it increases the chances the person will act on it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-US" sz="4000">
                <a:solidFill>
                  <a:srgbClr val="FFFFFF"/>
                </a:solidFill>
              </a:rPr>
              <a:t>People who talk about it are attention seeking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-US" sz="4000">
                <a:solidFill>
                  <a:srgbClr val="FFFFFF"/>
                </a:solidFill>
              </a:rPr>
              <a:t>Suicide can’t be prevented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-US" sz="4000">
                <a:solidFill>
                  <a:srgbClr val="FFFFFF"/>
                </a:solidFill>
              </a:rPr>
              <a:t>People who take their own lives are weak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-US" sz="4000">
                <a:solidFill>
                  <a:srgbClr val="FFFFFF"/>
                </a:solidFill>
              </a:rPr>
              <a:t>Teenagers and college students are at the highest risk for suicide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-US" sz="4000">
                <a:solidFill>
                  <a:srgbClr val="FFFFFF"/>
                </a:solidFill>
              </a:rPr>
              <a:t>Suicide always occurs without warning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E40E-510B-AF48-C41E-EFEA75B1F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581275"/>
            <a:ext cx="9601200" cy="1517904"/>
          </a:xfr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75000"/>
                </a:schemeClr>
              </a:gs>
              <a:gs pos="52400">
                <a:srgbClr val="A2DFE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Risk Factors</a:t>
            </a:r>
          </a:p>
        </p:txBody>
      </p:sp>
    </p:spTree>
    <p:extLst>
      <p:ext uri="{BB962C8B-B14F-4D97-AF65-F5344CB8AC3E}">
        <p14:creationId xmlns:p14="http://schemas.microsoft.com/office/powerpoint/2010/main" val="170457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6BEEDA-7399-9324-CD53-5915FD83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40" y="447520"/>
            <a:ext cx="5348720" cy="59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2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2A790F2-BB4B-FACB-A64B-82226B3388E1}"/>
              </a:ext>
            </a:extLst>
          </p:cNvPr>
          <p:cNvSpPr txBox="1"/>
          <p:nvPr/>
        </p:nvSpPr>
        <p:spPr>
          <a:xfrm>
            <a:off x="447472" y="437744"/>
            <a:ext cx="99708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Ethnicity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Gender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Involvement in Bullying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Mental Health Disorders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Family History of Suicide and Mental Health Disorders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Sexual Orientation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Feelings of Social Isolation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Situational Factors i.e.: breakup with significant other, embarrassment at school, unwanted pregnancy,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Legal 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Loss or Death of a Loved 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/>
              <a:t>Lack of Basic Needs Being Met</a:t>
            </a:r>
          </a:p>
        </p:txBody>
      </p:sp>
    </p:spTree>
    <p:extLst>
      <p:ext uri="{BB962C8B-B14F-4D97-AF65-F5344CB8AC3E}">
        <p14:creationId xmlns:p14="http://schemas.microsoft.com/office/powerpoint/2010/main" val="166546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E40E-510B-AF48-C41E-EFEA75B1F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581275"/>
            <a:ext cx="9601200" cy="1517904"/>
          </a:xfr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75000"/>
                </a:schemeClr>
              </a:gs>
              <a:gs pos="52400">
                <a:srgbClr val="A2DFE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Warning Signs</a:t>
            </a:r>
          </a:p>
        </p:txBody>
      </p:sp>
    </p:spTree>
    <p:extLst>
      <p:ext uri="{BB962C8B-B14F-4D97-AF65-F5344CB8AC3E}">
        <p14:creationId xmlns:p14="http://schemas.microsoft.com/office/powerpoint/2010/main" val="413474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3;p29">
            <a:extLst>
              <a:ext uri="{FF2B5EF4-FFF2-40B4-BE49-F238E27FC236}">
                <a16:creationId xmlns:a16="http://schemas.microsoft.com/office/drawing/2014/main" id="{23003A7D-44FD-0A02-5FA6-CE529C967C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8550" y="572656"/>
            <a:ext cx="7454900" cy="549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8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E40E-510B-AF48-C41E-EFEA75B1F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581275"/>
            <a:ext cx="9601200" cy="1517904"/>
          </a:xfr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75000"/>
                </a:schemeClr>
              </a:gs>
              <a:gs pos="52400">
                <a:srgbClr val="A2DFE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Protective Factors</a:t>
            </a:r>
          </a:p>
        </p:txBody>
      </p:sp>
    </p:spTree>
    <p:extLst>
      <p:ext uri="{BB962C8B-B14F-4D97-AF65-F5344CB8AC3E}">
        <p14:creationId xmlns:p14="http://schemas.microsoft.com/office/powerpoint/2010/main" val="9462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A4A7DA7-A8F6-6F71-A4F7-F7FF1CF9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27" y="0"/>
            <a:ext cx="5983346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55FA-5B29-5162-AC57-BF216569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306339"/>
            <a:ext cx="9601200" cy="1122661"/>
          </a:xfrm>
        </p:spPr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07A4-D589-88B9-BC79-570F57483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5423" y="3650168"/>
            <a:ext cx="9895246" cy="2022844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This presentation is not to replace any medical or mental health treatment, assessment or diagnoses.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It is to provide information only.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4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6C3E-6009-5D4B-ABFA-2AB74E07F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3075709"/>
            <a:ext cx="9601200" cy="996049"/>
          </a:xfrm>
        </p:spPr>
        <p:txBody>
          <a:bodyPr/>
          <a:lstStyle/>
          <a:p>
            <a:r>
              <a:rPr lang="en-US"/>
              <a:t>Suicide Prevention</a:t>
            </a:r>
          </a:p>
        </p:txBody>
      </p:sp>
    </p:spTree>
    <p:extLst>
      <p:ext uri="{BB962C8B-B14F-4D97-AF65-F5344CB8AC3E}">
        <p14:creationId xmlns:p14="http://schemas.microsoft.com/office/powerpoint/2010/main" val="167424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C1A-EE11-812B-42E9-9E22BEF3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03322"/>
            <a:ext cx="9509760" cy="650197"/>
          </a:xfrm>
        </p:spPr>
        <p:txBody>
          <a:bodyPr/>
          <a:lstStyle/>
          <a:p>
            <a:r>
              <a:rPr lang="en-US"/>
              <a:t>		Goals of Suicide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F9CF1-F519-7965-73E9-86EE4462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10122"/>
            <a:ext cx="9509760" cy="4127627"/>
          </a:xfrm>
        </p:spPr>
        <p:txBody>
          <a:bodyPr>
            <a:normAutofit fontScale="92500"/>
          </a:bodyPr>
          <a:lstStyle/>
          <a:p>
            <a:r>
              <a:rPr lang="en-US" sz="2800"/>
              <a:t>1. Utilize a multitiered model to assist many populations including:</a:t>
            </a:r>
          </a:p>
          <a:p>
            <a:r>
              <a:rPr lang="en-US" sz="2800"/>
              <a:t>Students that are at low-risk, moderate-risk, have current thoughts or have previously attempted, and those who are at a high-risk with a current plan, have intent, and means to the plan </a:t>
            </a:r>
          </a:p>
          <a:p>
            <a:pPr marL="45720" indent="0">
              <a:buNone/>
            </a:pPr>
            <a:r>
              <a:rPr lang="en-US" sz="2800"/>
              <a:t>2. The goals of this model include:</a:t>
            </a:r>
          </a:p>
          <a:p>
            <a:r>
              <a:rPr lang="en-US" sz="2800"/>
              <a:t>Assist students who are at risk with information and referrals to help with prevention and treatment </a:t>
            </a:r>
          </a:p>
          <a:p>
            <a:r>
              <a:rPr lang="en-US" sz="2800"/>
              <a:t>The second goal is to reduce risk factors for students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6762-5E3C-F37D-E620-E1AC655A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9978"/>
            <a:ext cx="9601200" cy="979886"/>
          </a:xfrm>
        </p:spPr>
        <p:txBody>
          <a:bodyPr>
            <a:normAutofit fontScale="90000"/>
          </a:bodyPr>
          <a:lstStyle/>
          <a:p>
            <a:r>
              <a:rPr lang="en-US"/>
              <a:t>Safety Planning: No Harm Contracts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80D25-C468-1765-BD92-1589582BF701}"/>
              </a:ext>
            </a:extLst>
          </p:cNvPr>
          <p:cNvSpPr txBox="1"/>
          <p:nvPr/>
        </p:nvSpPr>
        <p:spPr>
          <a:xfrm>
            <a:off x="323272" y="1409865"/>
            <a:ext cx="630126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/>
              <a:t>Creating a “no harm contract” with students to help them with little support needed and helps them with a strengths-based approach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/>
              <a:t>This is a safety plan that is created with students and their families and includes:</a:t>
            </a:r>
          </a:p>
          <a:p>
            <a:pPr marL="285750" indent="-285750">
              <a:buFontTx/>
              <a:buChar char="-"/>
            </a:pPr>
            <a:r>
              <a:rPr lang="en-US" sz="2400"/>
              <a:t>An emergency contact </a:t>
            </a:r>
          </a:p>
          <a:p>
            <a:pPr marL="285750" indent="-285750">
              <a:buFontTx/>
              <a:buChar char="-"/>
            </a:pPr>
            <a:r>
              <a:rPr lang="en-US" sz="2400"/>
              <a:t>Coping skills</a:t>
            </a:r>
          </a:p>
          <a:p>
            <a:pPr marL="285750" indent="-285750">
              <a:buFontTx/>
              <a:buChar char="-"/>
            </a:pPr>
            <a:r>
              <a:rPr lang="en-US" sz="2400"/>
              <a:t>Goals</a:t>
            </a:r>
          </a:p>
          <a:p>
            <a:pPr marL="285750" indent="-285750">
              <a:buFontTx/>
              <a:buChar char="-"/>
            </a:pPr>
            <a:r>
              <a:rPr lang="en-US" sz="2400"/>
              <a:t>Hopeful statements that they create to assist them in the future as needed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/>
              <a:t>These steps should be documented and even signed by the student to ensure that they are aware of their plan and can use it with their school counselor </a:t>
            </a:r>
          </a:p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73D148-E0AD-09A5-24DC-4C6CAA9F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06" y="1490248"/>
            <a:ext cx="3766848" cy="493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7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1DD5-E75E-3DC2-8623-4EF1641B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81" y="187952"/>
            <a:ext cx="10539595" cy="640469"/>
          </a:xfrm>
        </p:spPr>
        <p:txBody>
          <a:bodyPr/>
          <a:lstStyle/>
          <a:p>
            <a:r>
              <a:rPr lang="en-US"/>
              <a:t>Cramer et. al 10 Core Competencies for Suicide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4EF7-A415-A039-A2EB-046EB604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11" y="1050588"/>
            <a:ext cx="11178378" cy="5095723"/>
          </a:xfrm>
        </p:spPr>
        <p:txBody>
          <a:bodyPr>
            <a:normAutofit lnSpcReduction="10000"/>
          </a:bodyPr>
          <a:lstStyle/>
          <a:p>
            <a:r>
              <a:rPr lang="en-US"/>
              <a:t>1. Acknowledge and maintain reactions and attitudes when discussing suicide with a student</a:t>
            </a:r>
          </a:p>
          <a:p>
            <a:r>
              <a:rPr lang="en-US"/>
              <a:t>2. Built rapport, collaboration, and empathy with students during these conversations</a:t>
            </a:r>
          </a:p>
          <a:p>
            <a:r>
              <a:rPr lang="en-US"/>
              <a:t>3. Ensure knowledge upon evidence-based risks and protective measures</a:t>
            </a:r>
          </a:p>
          <a:p>
            <a:r>
              <a:rPr lang="en-US"/>
              <a:t>4. Be sure to keep focus on the current plan, intent, and possible access to suicidal ideation</a:t>
            </a:r>
          </a:p>
          <a:p>
            <a:r>
              <a:rPr lang="en-US"/>
              <a:t>5. Determine the level of possible risk</a:t>
            </a:r>
          </a:p>
          <a:p>
            <a:r>
              <a:rPr lang="en-US"/>
              <a:t> 6. Continue working through the conversation by creating a collaborative and evidence-based treatment plan</a:t>
            </a:r>
          </a:p>
          <a:p>
            <a:r>
              <a:rPr lang="en-US"/>
              <a:t>7. Contact supportive individuals and supporters </a:t>
            </a:r>
          </a:p>
          <a:p>
            <a:r>
              <a:rPr lang="en-US"/>
              <a:t>8. Create proper documentation such as the risk, plan, and motivation behind treatment and ethical decision-making </a:t>
            </a:r>
          </a:p>
          <a:p>
            <a:r>
              <a:rPr lang="en-US"/>
              <a:t>9.  Go over laws in place regarding suicide</a:t>
            </a:r>
          </a:p>
          <a:p>
            <a:r>
              <a:rPr lang="en-US"/>
              <a:t>10. Properly debrief and ensure self-care measures are followed</a:t>
            </a:r>
          </a:p>
        </p:txBody>
      </p:sp>
    </p:spTree>
    <p:extLst>
      <p:ext uri="{BB962C8B-B14F-4D97-AF65-F5344CB8AC3E}">
        <p14:creationId xmlns:p14="http://schemas.microsoft.com/office/powerpoint/2010/main" val="129345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Suicide Risk Assessment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C9124EA-8D13-2776-80C6-BA2A7E71AE7E}"/>
              </a:ext>
            </a:extLst>
          </p:cNvPr>
          <p:cNvSpPr txBox="1"/>
          <p:nvPr/>
        </p:nvSpPr>
        <p:spPr>
          <a:xfrm>
            <a:off x="210014" y="1449595"/>
            <a:ext cx="68862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71064-75A4-30EA-4CF9-B51481F0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5642"/>
            <a:ext cx="9509760" cy="747473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cs typeface="Calibri"/>
              </a:rPr>
              <a:t>Engage in self-awareness activities including: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4654-E35E-6F23-1CE0-A5E4C689A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558" y="903115"/>
            <a:ext cx="5611563" cy="59275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cs typeface="Calibri"/>
              </a:rPr>
              <a:t>Reflection and Journaling: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Regularly note feelings, thoughts, and reactions to challenging situations.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Identify patterns in one's responses to stress and trauma.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cs typeface="Calibri"/>
              </a:rPr>
              <a:t>Mindfulness and Meditation: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Daily practice can enhance emotional awareness and regulation.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Grounding exercises can help counselors stay present in challenging moments.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cs typeface="Calibri"/>
              </a:rPr>
              <a:t>Professional Supervision: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Seek guidance and feedback from experienced colleagues.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Discuss complex cases to gain different perspectives.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chemeClr val="bg1"/>
                </a:solidFill>
                <a:cs typeface="Calibri"/>
              </a:rPr>
              <a:t>Personal Therapy: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Process personal emotions and reactions away from the workplace.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  <a:cs typeface="Calibri"/>
              </a:rPr>
              <a:t>Ensure personal traumas don’t influence professional judgment</a:t>
            </a:r>
            <a:r>
              <a:rPr lang="en-US" sz="14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E5CAE-3BDB-2A8F-86E1-C906CFBC7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903115"/>
            <a:ext cx="5384584" cy="55347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schemeClr val="bg1"/>
                </a:solidFill>
                <a:cs typeface="Calibri"/>
              </a:rPr>
              <a:t>Continuous Education: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Attend workshops on self-awareness, emotional intelligence, and burnout prevention.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Keep updated on best practices for personal well-being.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schemeClr val="bg1"/>
                </a:solidFill>
                <a:cs typeface="Calibri"/>
              </a:rPr>
              <a:t>Peer Support Groups: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Share experiences with fellow counselors.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Learn coping strategies and gain emotional support.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schemeClr val="bg1"/>
                </a:solidFill>
                <a:cs typeface="Calibri"/>
              </a:rPr>
              <a:t>Self-Assessment Tools: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Use tools like the Emotional Intelligence Scale, Myers-Briggs, etc., to gain insights.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Understand strengths and areas of growth.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schemeClr val="bg1"/>
                </a:solidFill>
                <a:cs typeface="Calibri"/>
              </a:rPr>
              <a:t>Establish Boundaries: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Clearly define work-life balance.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bg1"/>
                </a:solidFill>
                <a:cs typeface="Calibri"/>
              </a:rPr>
              <a:t>Take regular breaks, ensure adequate sleep, and engage in leisure activities.</a:t>
            </a:r>
            <a:endParaRPr lang="en-US" sz="2200">
              <a:solidFill>
                <a:srgbClr val="363D3D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51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92410" y="64782"/>
            <a:ext cx="9509760" cy="533958"/>
          </a:xfrm>
        </p:spPr>
        <p:txBody>
          <a:bodyPr>
            <a:normAutofit fontScale="90000"/>
          </a:bodyPr>
          <a:lstStyle/>
          <a:p>
            <a:r>
              <a:rPr lang="en-US"/>
              <a:t>Pros and Cons of Prevention Strategies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71130" y="598740"/>
            <a:ext cx="745425" cy="766588"/>
          </a:xfrm>
        </p:spPr>
        <p:txBody>
          <a:bodyPr/>
          <a:lstStyle/>
          <a:p>
            <a:r>
              <a:rPr lang="en-US"/>
              <a:t>Pros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95278" y="1105706"/>
            <a:ext cx="5523290" cy="53725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ea typeface="+mn-lt"/>
                <a:cs typeface="+mn-lt"/>
              </a:rPr>
              <a:t>Holistic Understa</a:t>
            </a:r>
            <a:r>
              <a:rPr lang="en-US" sz="2000" b="1">
                <a:ea typeface="+mn-lt"/>
                <a:cs typeface="+mn-lt"/>
              </a:rPr>
              <a:t>n</a:t>
            </a:r>
            <a:r>
              <a:rPr lang="en-US" b="1">
                <a:ea typeface="+mn-lt"/>
                <a:cs typeface="+mn-lt"/>
              </a:rPr>
              <a:t>ding: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Prevention strategies allow counselors to understand the student's environment, including their family, school, and peer dynamics.</a:t>
            </a:r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Early Intervention: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Detection of early signs and risk factors can lead to timely intervention, reducing the risk of escalation.</a:t>
            </a:r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Awareness and </a:t>
            </a:r>
            <a:r>
              <a:rPr lang="en-US" sz="2000" b="1">
                <a:ea typeface="+mn-lt"/>
                <a:cs typeface="+mn-lt"/>
              </a:rPr>
              <a:t>Education</a:t>
            </a:r>
            <a:r>
              <a:rPr lang="en-US" b="1">
                <a:ea typeface="+mn-lt"/>
                <a:cs typeface="+mn-lt"/>
              </a:rPr>
              <a:t>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School-wide prevention programs can increase awareness among students, making them more likely to seek help or support their peers.</a:t>
            </a:r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Creates a Supportive Environment: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By promoting open dialogue, it reduces stigma and encourages students to share their feelings.</a:t>
            </a:r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Resource Allocation: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Schools can prioritize resources (like counseling staff and support groups) based on identified needs.</a:t>
            </a:r>
            <a:endParaRPr lang="en-US">
              <a:cs typeface="Calibri"/>
            </a:endParaRPr>
          </a:p>
          <a:p>
            <a:endParaRPr lang="en-US" sz="2800">
              <a:cs typeface="Calibri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813902" y="598740"/>
            <a:ext cx="977954" cy="766588"/>
          </a:xfrm>
        </p:spPr>
        <p:txBody>
          <a:bodyPr/>
          <a:lstStyle/>
          <a:p>
            <a:r>
              <a:rPr lang="en-US"/>
              <a:t>Cons	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719499" y="1101551"/>
            <a:ext cx="6293696" cy="53808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ea typeface="+mn-lt"/>
                <a:cs typeface="+mn-lt"/>
              </a:rPr>
              <a:t>False Positives/Negatives: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Assessments might mistakenly categorize some students as at risk, causing unnecessary concern or </a:t>
            </a:r>
            <a:r>
              <a:rPr lang="en-US" sz="2000">
                <a:solidFill>
                  <a:srgbClr val="D1D5DB"/>
                </a:solidFill>
                <a:ea typeface="+mn-lt"/>
                <a:cs typeface="+mn-lt"/>
              </a:rPr>
              <a:t>intervention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, or miss some who are genuinely at risk.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000" b="1">
                <a:ea typeface="+mn-lt"/>
                <a:cs typeface="+mn-lt"/>
              </a:rPr>
              <a:t>Stigma</a:t>
            </a:r>
            <a:r>
              <a:rPr lang="en-US" b="1">
                <a:ea typeface="+mn-lt"/>
                <a:cs typeface="+mn-lt"/>
              </a:rPr>
              <a:t>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Despite best efforts, discussing suicide might inadvertently lead to stigma around mental health, deterring some students from seeking help.</a:t>
            </a:r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Lack of Follow-up: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Schools may not have the resources for long-term support for students identified as at risk.</a:t>
            </a:r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Dependence on Reporting: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Relies heavily on students' willingness to report their feelings or concerns about peers. Some students might underreport due to fear, stigma, or misunderstanding.</a:t>
            </a:r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Training Variability: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rgbClr val="D1D5DB"/>
                </a:solidFill>
                <a:ea typeface="+mn-lt"/>
                <a:cs typeface="+mn-lt"/>
              </a:rPr>
              <a:t>The effectiveness of gatekeeper models or other prevention strategies can vary depending on the quality and consistency of training.</a:t>
            </a:r>
            <a:endParaRPr lang="en-US">
              <a:cs typeface="Calibri"/>
            </a:endParaRP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4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A8FB01A8-8A80-8DFF-B426-127D8E0B9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94" y="933037"/>
            <a:ext cx="9290411" cy="540669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D61904-9927-AC90-67F5-838795CA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149" y="-417936"/>
            <a:ext cx="9509760" cy="1233424"/>
          </a:xfrm>
        </p:spPr>
        <p:txBody>
          <a:bodyPr anchor="b">
            <a:normAutofit/>
          </a:bodyPr>
          <a:lstStyle/>
          <a:p>
            <a:r>
              <a:rPr lang="en-US" sz="4400"/>
              <a:t>Suicide Prevention Support</a:t>
            </a:r>
            <a:endParaRPr lang="en-US" sz="4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66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I find mental health support after the crisis?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User Psychology Today</a:t>
            </a:r>
          </a:p>
          <a:p>
            <a:r>
              <a:rPr lang="en-US" sz="2400">
                <a:cs typeface="Calibri"/>
              </a:rPr>
              <a:t>Use 211</a:t>
            </a:r>
          </a:p>
          <a:p>
            <a:r>
              <a:rPr lang="en-US" sz="2400">
                <a:cs typeface="Calibri"/>
              </a:rPr>
              <a:t>Contact your insurance company for benefit information/list of providers</a:t>
            </a:r>
          </a:p>
          <a:p>
            <a:r>
              <a:rPr lang="en-US" sz="2400">
                <a:cs typeface="Calibri"/>
              </a:rPr>
              <a:t>Check with your employer for EAP information</a:t>
            </a:r>
          </a:p>
          <a:p>
            <a:r>
              <a:rPr lang="en-US" sz="2400">
                <a:cs typeface="Calibri"/>
              </a:rPr>
              <a:t>Start making calls and sending emails</a:t>
            </a:r>
          </a:p>
        </p:txBody>
      </p: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5090EE2A-AE11-D30B-03FE-D474C352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745" y="1902355"/>
            <a:ext cx="1385614" cy="434462"/>
          </a:xfrm>
          <a:prstGeom prst="rect">
            <a:avLst/>
          </a:prstGeom>
        </p:spPr>
      </p:pic>
      <p:pic>
        <p:nvPicPr>
          <p:cNvPr id="6" name="Picture 5" descr="A blue and orange bubble with white text&#10;&#10;Description automatically generated">
            <a:extLst>
              <a:ext uri="{FF2B5EF4-FFF2-40B4-BE49-F238E27FC236}">
                <a16:creationId xmlns:a16="http://schemas.microsoft.com/office/drawing/2014/main" id="{65C734DF-FE90-274E-1EF1-8AAB5751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45" y="2162393"/>
            <a:ext cx="938377" cy="956661"/>
          </a:xfrm>
          <a:prstGeom prst="rect">
            <a:avLst/>
          </a:prstGeom>
        </p:spPr>
      </p:pic>
      <p:pic>
        <p:nvPicPr>
          <p:cNvPr id="8" name="Picture 7" descr="A cellphone with a green bubble and a black background&#10;&#10;Description automatically generated">
            <a:extLst>
              <a:ext uri="{FF2B5EF4-FFF2-40B4-BE49-F238E27FC236}">
                <a16:creationId xmlns:a16="http://schemas.microsoft.com/office/drawing/2014/main" id="{F595326A-8498-3A4D-899F-076CB67F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1851" y="5190852"/>
            <a:ext cx="1381125" cy="1381125"/>
          </a:xfrm>
          <a:prstGeom prst="rect">
            <a:avLst/>
          </a:prstGeom>
        </p:spPr>
      </p:pic>
      <p:pic>
        <p:nvPicPr>
          <p:cNvPr id="9" name="Picture 8" descr="7 Simple Ways to Instantly Support Employee Mental Health">
            <a:extLst>
              <a:ext uri="{FF2B5EF4-FFF2-40B4-BE49-F238E27FC236}">
                <a16:creationId xmlns:a16="http://schemas.microsoft.com/office/drawing/2014/main" id="{1BD82550-6FBA-D245-E2B1-3DA72B864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61" y="2160107"/>
            <a:ext cx="5641520" cy="32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C4C4F-DF96-8183-F470-C6FF03676BBD}"/>
              </a:ext>
            </a:extLst>
          </p:cNvPr>
          <p:cNvSpPr txBox="1"/>
          <p:nvPr/>
        </p:nvSpPr>
        <p:spPr>
          <a:xfrm>
            <a:off x="4030825" y="447867"/>
            <a:ext cx="5057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Resources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2C28EF-896A-2D62-B234-C94A15CB5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>
                <a:latin typeface="Times New Roman"/>
                <a:cs typeface="Times New Roman"/>
              </a:rPr>
              <a:t>Gallo, L., &amp; Morris, C. a. W. (2022). Suicide intervention in schools: If not school counselors, then who? </a:t>
            </a:r>
            <a:r>
              <a:rPr lang="en-US" sz="2400" i="1">
                <a:latin typeface="Times New Roman"/>
                <a:cs typeface="Times New Roman"/>
              </a:rPr>
              <a:t>Teaching and Supervision in Counseling</a:t>
            </a:r>
            <a:r>
              <a:rPr lang="en-US" sz="2400">
                <a:latin typeface="Times New Roman"/>
                <a:cs typeface="Times New Roman"/>
              </a:rPr>
              <a:t>. </a:t>
            </a:r>
            <a:r>
              <a:rPr lang="en-US" sz="2400">
                <a:latin typeface="Times New Roman"/>
                <a:cs typeface="Times New Roman"/>
                <a:hlinkClick r:id="rId2"/>
              </a:rPr>
              <a:t>https://doi.org/10.7290/tsc043z3v</a:t>
            </a:r>
            <a:endParaRPr lang="en-US" sz="2400">
              <a:cs typeface="Calibri"/>
            </a:endParaRPr>
          </a:p>
          <a:p>
            <a:pPr>
              <a:buNone/>
            </a:pPr>
            <a:r>
              <a:rPr lang="en-US" sz="2400">
                <a:latin typeface="Times New Roman"/>
                <a:cs typeface="Times New Roman"/>
              </a:rPr>
              <a:t>Hyatt, K. (n.d.). </a:t>
            </a:r>
            <a:r>
              <a:rPr lang="en-US" sz="2400" i="1">
                <a:latin typeface="Times New Roman"/>
                <a:cs typeface="Times New Roman"/>
              </a:rPr>
              <a:t>Suicide Prevention Strategies</a:t>
            </a:r>
            <a:r>
              <a:rPr lang="en-US" sz="2400">
                <a:latin typeface="Times New Roman"/>
                <a:cs typeface="Times New Roman"/>
              </a:rPr>
              <a:t> [Slide show; PowerPoint Presentation].</a:t>
            </a:r>
            <a:endParaRPr lang="en-US" sz="2400">
              <a:cs typeface="Calibri"/>
            </a:endParaRPr>
          </a:p>
          <a:p>
            <a:pPr>
              <a:buNone/>
            </a:pPr>
            <a:r>
              <a:rPr lang="en-US" sz="2400" i="1">
                <a:latin typeface="Times New Roman"/>
                <a:cs typeface="Times New Roman"/>
              </a:rPr>
              <a:t>Suicide prevention</a:t>
            </a:r>
            <a:r>
              <a:rPr lang="en-US" sz="2400">
                <a:latin typeface="Times New Roman"/>
                <a:cs typeface="Times New Roman"/>
              </a:rPr>
              <a:t>. (n.d.). Student Support Services - Lennox School District. </a:t>
            </a:r>
            <a:r>
              <a:rPr lang="en-US" sz="2400">
                <a:latin typeface="Times New Roman"/>
                <a:cs typeface="Times New Roman"/>
                <a:hlinkClick r:id="rId3"/>
              </a:rPr>
              <a:t>https://www.lennox.k12.ca.us/apps/pages/suicideprevention</a:t>
            </a:r>
            <a:endParaRPr lang="en-US" sz="2400">
              <a:cs typeface="Calibri"/>
            </a:endParaRPr>
          </a:p>
          <a:p>
            <a:pPr>
              <a:buNone/>
            </a:pPr>
            <a:r>
              <a:rPr lang="en-US" sz="2400">
                <a:latin typeface="Times New Roman"/>
                <a:cs typeface="Times New Roman"/>
              </a:rPr>
              <a:t>Witte, R. H., &amp; Mosley-Howard, G. S. (2015). </a:t>
            </a:r>
            <a:r>
              <a:rPr lang="en-US" sz="2400" i="1">
                <a:latin typeface="Times New Roman"/>
                <a:cs typeface="Times New Roman"/>
              </a:rPr>
              <a:t>Mental health practice in today’s schools: Issues and Interventions</a:t>
            </a:r>
            <a:r>
              <a:rPr lang="en-US" sz="2400">
                <a:latin typeface="Times New Roman"/>
                <a:cs typeface="Times New Roman"/>
              </a:rPr>
              <a:t>.</a:t>
            </a:r>
            <a:endParaRPr lang="en-US" sz="2400">
              <a:cs typeface="Calibri"/>
            </a:endParaRPr>
          </a:p>
          <a:p>
            <a:pPr marL="45720" indent="0">
              <a:buNone/>
            </a:pP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17206" y="656364"/>
            <a:ext cx="2157588" cy="872363"/>
          </a:xfrm>
        </p:spPr>
        <p:txBody>
          <a:bodyPr/>
          <a:lstStyle/>
          <a:p>
            <a:r>
              <a:rPr lang="en-US"/>
              <a:t>Objectives: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02433" y="1757278"/>
            <a:ext cx="10048447" cy="4442865"/>
          </a:xfrm>
        </p:spPr>
        <p:txBody>
          <a:bodyPr>
            <a:normAutofit lnSpcReduction="10000"/>
          </a:bodyPr>
          <a:lstStyle/>
          <a:p>
            <a:r>
              <a:rPr lang="en-US" sz="3200"/>
              <a:t>Statistics</a:t>
            </a:r>
          </a:p>
          <a:p>
            <a:r>
              <a:rPr lang="en-US" sz="3200"/>
              <a:t>Facts versus Myths about Suicide</a:t>
            </a:r>
          </a:p>
          <a:p>
            <a:r>
              <a:rPr lang="en-US" sz="3200"/>
              <a:t>Risk Factors, Warning Signs, and Protective Factors</a:t>
            </a:r>
          </a:p>
          <a:p>
            <a:r>
              <a:rPr lang="en-US" sz="3200"/>
              <a:t>Suicide Prevention Strategies</a:t>
            </a:r>
          </a:p>
          <a:p>
            <a:r>
              <a:rPr lang="en-US" sz="3200"/>
              <a:t>Suicide Assessment</a:t>
            </a:r>
          </a:p>
          <a:p>
            <a:r>
              <a:rPr lang="en-US" sz="3200"/>
              <a:t>Suicide Intervention/Response </a:t>
            </a:r>
          </a:p>
          <a:p>
            <a:r>
              <a:rPr lang="en-US" sz="3200"/>
              <a:t>Local and National Resources </a:t>
            </a: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D345-AFE4-8D42-971D-65FF5CBC6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803020"/>
            <a:ext cx="9601200" cy="1069250"/>
          </a:xfrm>
        </p:spPr>
        <p:txBody>
          <a:bodyPr/>
          <a:lstStyle/>
          <a:p>
            <a:r>
              <a:rPr lang="en-US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5572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36;p22">
            <a:extLst>
              <a:ext uri="{FF2B5EF4-FFF2-40B4-BE49-F238E27FC236}">
                <a16:creationId xmlns:a16="http://schemas.microsoft.com/office/drawing/2014/main" id="{F1431625-2B1F-CC6D-5163-AC5599F0CCE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3774" y="500191"/>
            <a:ext cx="9304451" cy="556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83025"/>
            <a:ext cx="9601200" cy="1060704"/>
          </a:xfrm>
        </p:spPr>
        <p:txBody>
          <a:bodyPr/>
          <a:lstStyle/>
          <a:p>
            <a:r>
              <a:rPr lang="en-US"/>
              <a:t>Suicide Rates 2000-2020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0D6FC-64AF-E856-C4B4-E66A27453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0147" y="6294431"/>
            <a:ext cx="9601200" cy="420624"/>
          </a:xfrm>
        </p:spPr>
        <p:txBody>
          <a:bodyPr/>
          <a:lstStyle/>
          <a:p>
            <a:r>
              <a:rPr lang="en-US" sz="2000" u="sng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Suicide Data and Statistics | Suicide | CDC</a:t>
            </a:r>
            <a:endParaRPr lang="en-US">
              <a:solidFill>
                <a:schemeClr val="bg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endParaRPr lang="en-US"/>
          </a:p>
        </p:txBody>
      </p:sp>
      <p:pic>
        <p:nvPicPr>
          <p:cNvPr id="3" name="Google Shape;143;p23">
            <a:extLst>
              <a:ext uri="{FF2B5EF4-FFF2-40B4-BE49-F238E27FC236}">
                <a16:creationId xmlns:a16="http://schemas.microsoft.com/office/drawing/2014/main" id="{F489E689-2547-A454-F384-515340B49D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26" y="2182411"/>
            <a:ext cx="11383347" cy="3565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7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008" y="1435607"/>
            <a:ext cx="4206240" cy="199339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Suicide Rates 2000-2020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0D6FC-64AF-E856-C4B4-E66A27453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4008" y="5900118"/>
            <a:ext cx="4206240" cy="1728216"/>
          </a:xfrm>
        </p:spPr>
        <p:txBody>
          <a:bodyPr/>
          <a:lstStyle/>
          <a:p>
            <a:r>
              <a:rPr lang="en-US" sz="2000" u="sng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Suicide Data and Statistics | Suicide | CDC</a:t>
            </a:r>
            <a:endParaRPr lang="en-US">
              <a:solidFill>
                <a:schemeClr val="bg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endParaRPr lang="en-US"/>
          </a:p>
        </p:txBody>
      </p:sp>
      <p:pic>
        <p:nvPicPr>
          <p:cNvPr id="11" name="Google Shape;151;p24">
            <a:extLst>
              <a:ext uri="{FF2B5EF4-FFF2-40B4-BE49-F238E27FC236}">
                <a16:creationId xmlns:a16="http://schemas.microsoft.com/office/drawing/2014/main" id="{9C40F460-906A-8584-B0A2-18DD3E3384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9443"/>
            <a:ext cx="8692958" cy="5599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89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570" y="1435608"/>
            <a:ext cx="4206240" cy="199339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Rates per age group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0D6FC-64AF-E856-C4B4-E66A27453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4008" y="5723957"/>
            <a:ext cx="4206240" cy="1728216"/>
          </a:xfrm>
        </p:spPr>
        <p:txBody>
          <a:bodyPr/>
          <a:lstStyle/>
          <a:p>
            <a:r>
              <a:rPr lang="en-US" sz="2000" u="sng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Suicide Data and Statistics | Suicide | CDC</a:t>
            </a:r>
            <a:endParaRPr lang="en-US">
              <a:solidFill>
                <a:schemeClr val="bg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endParaRPr lang="en-US"/>
          </a:p>
        </p:txBody>
      </p:sp>
      <p:pic>
        <p:nvPicPr>
          <p:cNvPr id="3" name="Google Shape;151;p24">
            <a:extLst>
              <a:ext uri="{FF2B5EF4-FFF2-40B4-BE49-F238E27FC236}">
                <a16:creationId xmlns:a16="http://schemas.microsoft.com/office/drawing/2014/main" id="{415FB161-7288-7BCA-A426-297DAEDEE0E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1707"/>
            <a:ext cx="10207690" cy="6194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17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008" y="2294025"/>
            <a:ext cx="4206240" cy="199339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Rates for suicide based on ethnicity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0D6FC-64AF-E856-C4B4-E66A27453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4008" y="5723957"/>
            <a:ext cx="4206240" cy="1728216"/>
          </a:xfrm>
        </p:spPr>
        <p:txBody>
          <a:bodyPr/>
          <a:lstStyle/>
          <a:p>
            <a:r>
              <a:rPr lang="en-US" sz="2000" u="sng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Suicide Data and Statistics | Suicide | CDC</a:t>
            </a:r>
            <a:endParaRPr lang="en-US">
              <a:solidFill>
                <a:schemeClr val="bg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endParaRPr lang="en-US"/>
          </a:p>
        </p:txBody>
      </p:sp>
      <p:pic>
        <p:nvPicPr>
          <p:cNvPr id="4" name="Google Shape;159;p25">
            <a:extLst>
              <a:ext uri="{FF2B5EF4-FFF2-40B4-BE49-F238E27FC236}">
                <a16:creationId xmlns:a16="http://schemas.microsoft.com/office/drawing/2014/main" id="{7855CBD3-D41F-B706-3C8A-EC9AEB16CA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8522"/>
            <a:ext cx="11890248" cy="5224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30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8384684B-0E69-492A-91E7-29F709A97A1C}" vid="{F5096ADD-FCE7-411A-B9A7-AE292EEF759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Banded Design Teal 16x9</vt:lpstr>
      <vt:lpstr>The Role of the School Counselor in Suicide Prevention, Assessment, and Intervention</vt:lpstr>
      <vt:lpstr>DISCLAIMER</vt:lpstr>
      <vt:lpstr>Objectives:</vt:lpstr>
      <vt:lpstr>Statistics</vt:lpstr>
      <vt:lpstr>PowerPoint Presentation</vt:lpstr>
      <vt:lpstr>Suicide Rates 2000-2020</vt:lpstr>
      <vt:lpstr>Suicide Rates 2000-2020</vt:lpstr>
      <vt:lpstr>Rates per age group 2020</vt:lpstr>
      <vt:lpstr>Rates for suicide based on ethnicity</vt:lpstr>
      <vt:lpstr>Facts about Suicide in Younger Populations in 2010</vt:lpstr>
      <vt:lpstr>Myths about Suicide</vt:lpstr>
      <vt:lpstr>PowerPoint Presentation</vt:lpstr>
      <vt:lpstr>Risk Factors</vt:lpstr>
      <vt:lpstr>PowerPoint Presentation</vt:lpstr>
      <vt:lpstr>PowerPoint Presentation</vt:lpstr>
      <vt:lpstr>Warning Signs</vt:lpstr>
      <vt:lpstr>PowerPoint Presentation</vt:lpstr>
      <vt:lpstr>Protective Factors</vt:lpstr>
      <vt:lpstr>PowerPoint Presentation</vt:lpstr>
      <vt:lpstr>Suicide Prevention</vt:lpstr>
      <vt:lpstr>  Goals of Suicide Prevention</vt:lpstr>
      <vt:lpstr>Safety Planning: No Harm Contracts</vt:lpstr>
      <vt:lpstr>Cramer et. al 10 Core Competencies for Suicide Prevention</vt:lpstr>
      <vt:lpstr>Suicide Risk Assessment Strategies</vt:lpstr>
      <vt:lpstr>Engage in self-awareness activities including:</vt:lpstr>
      <vt:lpstr>Pros and Cons of Prevention Strategies</vt:lpstr>
      <vt:lpstr>Suicide Prevention Support</vt:lpstr>
      <vt:lpstr>Where do I find mental health support after the crisis?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School Counselor in Suicide Prevention, Assessment, and Intervention</dc:title>
  <dc:creator>Newkirk, Kayla</dc:creator>
  <cp:revision>1</cp:revision>
  <dcterms:created xsi:type="dcterms:W3CDTF">2023-07-18T23:51:21Z</dcterms:created>
  <dcterms:modified xsi:type="dcterms:W3CDTF">2023-08-21T17:12:53Z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